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6" r:id="rId5"/>
    <p:sldId id="257" r:id="rId6"/>
    <p:sldId id="286" r:id="rId7"/>
    <p:sldId id="393" r:id="rId8"/>
    <p:sldId id="258" r:id="rId9"/>
    <p:sldId id="264" r:id="rId10"/>
    <p:sldId id="277" r:id="rId11"/>
    <p:sldId id="273" r:id="rId12"/>
    <p:sldId id="266" r:id="rId13"/>
    <p:sldId id="262" r:id="rId14"/>
    <p:sldId id="267" r:id="rId15"/>
    <p:sldId id="268" r:id="rId16"/>
    <p:sldId id="269" r:id="rId17"/>
    <p:sldId id="294" r:id="rId18"/>
    <p:sldId id="320" r:id="rId19"/>
    <p:sldId id="279" r:id="rId20"/>
    <p:sldId id="281" r:id="rId21"/>
    <p:sldId id="280" r:id="rId22"/>
    <p:sldId id="283" r:id="rId23"/>
    <p:sldId id="282" r:id="rId24"/>
    <p:sldId id="270" r:id="rId25"/>
    <p:sldId id="275" r:id="rId26"/>
    <p:sldId id="265" r:id="rId27"/>
    <p:sldId id="274" r:id="rId28"/>
    <p:sldId id="276" r:id="rId29"/>
    <p:sldId id="278" r:id="rId30"/>
    <p:sldId id="272" r:id="rId31"/>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tta Aretz" initials="BA" lastIdx="25" clrIdx="0">
    <p:extLst>
      <p:ext uri="{19B8F6BF-5375-455C-9EA6-DF929625EA0E}">
        <p15:presenceInfo xmlns:p15="http://schemas.microsoft.com/office/powerpoint/2012/main" userId="Britta Aretz" providerId="None"/>
      </p:ext>
    </p:extLst>
  </p:cmAuthor>
  <p:cmAuthor id="2" name="Philippa Bernard" initials="PB" lastIdx="6" clrIdx="1">
    <p:extLst>
      <p:ext uri="{19B8F6BF-5375-455C-9EA6-DF929625EA0E}">
        <p15:presenceInfo xmlns:p15="http://schemas.microsoft.com/office/powerpoint/2012/main" userId="S::philippa@domhan-vision.com::e8b290d1-3150-4ee1-a324-caaf74b694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1F214-0045-91AC-80EB-014F89C55130}" v="57" dt="2022-04-22T13:57:32.245"/>
    <p1510:client id="{0BA856E4-D9B8-26C4-1B1A-804607A28630}" v="59" dt="2022-04-25T06:55:09.723"/>
    <p1510:client id="{15AEEBCA-F051-5D6B-9D2D-691F744B7456}" v="197" dt="2022-04-24T16:52:05.786"/>
    <p1510:client id="{2F67CF36-E412-2958-5AD2-B6F8596CD9F4}" v="13" dt="2022-04-24T08:57:06.949"/>
    <p1510:client id="{30848B75-CD76-4584-ABB4-F499D1FBB32A}" vWet="2" dt="2022-04-25T06:47:58.661"/>
    <p1510:client id="{44EEF3A2-596B-044C-2CB5-79B016FACD70}" v="172" dt="2022-04-24T12:49:05.374"/>
    <p1510:client id="{59C67DA6-5564-7477-A1D7-4DC581569A11}" v="11" dt="2022-04-25T06:58:20.652"/>
    <p1510:client id="{7CEE789E-7B23-8743-D9F7-511244A8C31E}" v="120" dt="2022-04-24T10:59:43.838"/>
    <p1510:client id="{879099EB-A169-56AE-61B7-B61920A730C8}" v="49" dt="2022-04-24T09:35:03.501"/>
    <p1510:client id="{963381A2-A758-DAC4-0998-D6C7653EC79D}" v="3" dt="2022-04-25T07:42:47.257"/>
    <p1510:client id="{9883CE62-E91A-9D43-B0DD-8FFCBD785FEF}" v="5" dt="2022-04-22T12:12:00.554"/>
    <p1510:client id="{9F4E62A7-D6F5-6C6E-87C5-57546443D306}" v="101" dt="2022-04-24T11:14:23.646"/>
    <p1510:client id="{B6F9A031-72CC-42D9-9990-ED3C21DAA353}" v="45" dt="2022-04-25T06:37:16.742"/>
    <p1510:client id="{D88F90A5-349B-BCAC-0BC3-F4FC540899B0}" v="5" dt="2022-04-22T13:14:14.530"/>
    <p1510:client id="{F93A08A2-42A6-59EA-913A-23112FD4A7ED}" v="31" dt="2022-04-24T09:31:37.670"/>
    <p1510:client id="{FC738BE3-9F2D-3A86-D9B0-B67A06BFD4B1}" v="5" dt="2022-04-24T18:21:01.3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pa Bernard" userId="S::philippa@domhan-vision.com::e8b290d1-3150-4ee1-a324-caaf74b694b9" providerId="AD" clId="Web-{44EEF3A2-596B-044C-2CB5-79B016FACD70}"/>
    <pc:docChg chg="addSld delSld modSld addMainMaster delMainMaster">
      <pc:chgData name="Philippa Bernard" userId="S::philippa@domhan-vision.com::e8b290d1-3150-4ee1-a324-caaf74b694b9" providerId="AD" clId="Web-{44EEF3A2-596B-044C-2CB5-79B016FACD70}" dt="2022-04-24T12:49:05.374" v="137" actId="20577"/>
      <pc:docMkLst>
        <pc:docMk/>
      </pc:docMkLst>
      <pc:sldChg chg="modSp mod modClrScheme chgLayout">
        <pc:chgData name="Philippa Bernard" userId="S::philippa@domhan-vision.com::e8b290d1-3150-4ee1-a324-caaf74b694b9" providerId="AD" clId="Web-{44EEF3A2-596B-044C-2CB5-79B016FACD70}" dt="2022-04-24T11:26:41" v="15"/>
        <pc:sldMkLst>
          <pc:docMk/>
          <pc:sldMk cId="2438766457" sldId="256"/>
        </pc:sldMkLst>
        <pc:spChg chg="mod ord">
          <ac:chgData name="Philippa Bernard" userId="S::philippa@domhan-vision.com::e8b290d1-3150-4ee1-a324-caaf74b694b9" providerId="AD" clId="Web-{44EEF3A2-596B-044C-2CB5-79B016FACD70}" dt="2022-04-24T11:26:41" v="15"/>
          <ac:spMkLst>
            <pc:docMk/>
            <pc:sldMk cId="2438766457" sldId="256"/>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438766457" sldId="256"/>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633284912" sldId="257"/>
        </pc:sldMkLst>
        <pc:spChg chg="mod ord">
          <ac:chgData name="Philippa Bernard" userId="S::philippa@domhan-vision.com::e8b290d1-3150-4ee1-a324-caaf74b694b9" providerId="AD" clId="Web-{44EEF3A2-596B-044C-2CB5-79B016FACD70}" dt="2022-04-24T11:26:41" v="15"/>
          <ac:spMkLst>
            <pc:docMk/>
            <pc:sldMk cId="2633284912" sldId="257"/>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633284912" sldId="257"/>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358037901" sldId="258"/>
        </pc:sldMkLst>
        <pc:spChg chg="mod ord">
          <ac:chgData name="Philippa Bernard" userId="S::philippa@domhan-vision.com::e8b290d1-3150-4ee1-a324-caaf74b694b9" providerId="AD" clId="Web-{44EEF3A2-596B-044C-2CB5-79B016FACD70}" dt="2022-04-24T11:26:41" v="15"/>
          <ac:spMkLst>
            <pc:docMk/>
            <pc:sldMk cId="2358037901" sldId="258"/>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358037901" sldId="258"/>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405037110" sldId="261"/>
        </pc:sldMkLst>
        <pc:spChg chg="mod ord">
          <ac:chgData name="Philippa Bernard" userId="S::philippa@domhan-vision.com::e8b290d1-3150-4ee1-a324-caaf74b694b9" providerId="AD" clId="Web-{44EEF3A2-596B-044C-2CB5-79B016FACD70}" dt="2022-04-24T11:26:41" v="15"/>
          <ac:spMkLst>
            <pc:docMk/>
            <pc:sldMk cId="2405037110" sldId="261"/>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405037110" sldId="261"/>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637525950" sldId="262"/>
        </pc:sldMkLst>
        <pc:spChg chg="mod ord">
          <ac:chgData name="Philippa Bernard" userId="S::philippa@domhan-vision.com::e8b290d1-3150-4ee1-a324-caaf74b694b9" providerId="AD" clId="Web-{44EEF3A2-596B-044C-2CB5-79B016FACD70}" dt="2022-04-24T11:26:41" v="15"/>
          <ac:spMkLst>
            <pc:docMk/>
            <pc:sldMk cId="2637525950" sldId="262"/>
            <ac:spMk id="2" creationId="{5FE181A7-9C09-4871-BA1C-750BD24BA7BA}"/>
          </ac:spMkLst>
        </pc:spChg>
        <pc:spChg chg="mod ord">
          <ac:chgData name="Philippa Bernard" userId="S::philippa@domhan-vision.com::e8b290d1-3150-4ee1-a324-caaf74b694b9" providerId="AD" clId="Web-{44EEF3A2-596B-044C-2CB5-79B016FACD70}" dt="2022-04-24T11:26:41" v="15"/>
          <ac:spMkLst>
            <pc:docMk/>
            <pc:sldMk cId="2637525950" sldId="262"/>
            <ac:spMk id="3" creationId="{AA30A6DC-A77A-4FD1-B0EB-671D056C0903}"/>
          </ac:spMkLst>
        </pc:spChg>
      </pc:sldChg>
      <pc:sldChg chg="modSp mod modClrScheme chgLayout">
        <pc:chgData name="Philippa Bernard" userId="S::philippa@domhan-vision.com::e8b290d1-3150-4ee1-a324-caaf74b694b9" providerId="AD" clId="Web-{44EEF3A2-596B-044C-2CB5-79B016FACD70}" dt="2022-04-24T11:26:41" v="15"/>
        <pc:sldMkLst>
          <pc:docMk/>
          <pc:sldMk cId="2983340053" sldId="263"/>
        </pc:sldMkLst>
        <pc:spChg chg="mod ord">
          <ac:chgData name="Philippa Bernard" userId="S::philippa@domhan-vision.com::e8b290d1-3150-4ee1-a324-caaf74b694b9" providerId="AD" clId="Web-{44EEF3A2-596B-044C-2CB5-79B016FACD70}" dt="2022-04-24T11:26:41" v="15"/>
          <ac:spMkLst>
            <pc:docMk/>
            <pc:sldMk cId="2983340053" sldId="263"/>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983340053" sldId="263"/>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552238489" sldId="264"/>
        </pc:sldMkLst>
        <pc:spChg chg="mod ord">
          <ac:chgData name="Philippa Bernard" userId="S::philippa@domhan-vision.com::e8b290d1-3150-4ee1-a324-caaf74b694b9" providerId="AD" clId="Web-{44EEF3A2-596B-044C-2CB5-79B016FACD70}" dt="2022-04-24T11:26:41" v="15"/>
          <ac:spMkLst>
            <pc:docMk/>
            <pc:sldMk cId="552238489" sldId="264"/>
            <ac:spMk id="2" creationId="{EF0DB79F-D2A0-49F3-8C70-2D59D4186019}"/>
          </ac:spMkLst>
        </pc:spChg>
        <pc:spChg chg="mod ord">
          <ac:chgData name="Philippa Bernard" userId="S::philippa@domhan-vision.com::e8b290d1-3150-4ee1-a324-caaf74b694b9" providerId="AD" clId="Web-{44EEF3A2-596B-044C-2CB5-79B016FACD70}" dt="2022-04-24T11:26:41" v="15"/>
          <ac:spMkLst>
            <pc:docMk/>
            <pc:sldMk cId="552238489" sldId="264"/>
            <ac:spMk id="3" creationId="{FBED36B9-D62B-483C-A989-CDAE7D66B55E}"/>
          </ac:spMkLst>
        </pc:spChg>
      </pc:sldChg>
      <pc:sldChg chg="modSp mod modClrScheme chgLayout">
        <pc:chgData name="Philippa Bernard" userId="S::philippa@domhan-vision.com::e8b290d1-3150-4ee1-a324-caaf74b694b9" providerId="AD" clId="Web-{44EEF3A2-596B-044C-2CB5-79B016FACD70}" dt="2022-04-24T11:26:41" v="15"/>
        <pc:sldMkLst>
          <pc:docMk/>
          <pc:sldMk cId="427796046" sldId="265"/>
        </pc:sldMkLst>
        <pc:spChg chg="mod ord">
          <ac:chgData name="Philippa Bernard" userId="S::philippa@domhan-vision.com::e8b290d1-3150-4ee1-a324-caaf74b694b9" providerId="AD" clId="Web-{44EEF3A2-596B-044C-2CB5-79B016FACD70}" dt="2022-04-24T11:26:41" v="15"/>
          <ac:spMkLst>
            <pc:docMk/>
            <pc:sldMk cId="427796046" sldId="265"/>
            <ac:spMk id="2" creationId="{AB0C8CF9-3BC2-42A9-82FB-53FC576B12ED}"/>
          </ac:spMkLst>
        </pc:spChg>
        <pc:spChg chg="mod ord">
          <ac:chgData name="Philippa Bernard" userId="S::philippa@domhan-vision.com::e8b290d1-3150-4ee1-a324-caaf74b694b9" providerId="AD" clId="Web-{44EEF3A2-596B-044C-2CB5-79B016FACD70}" dt="2022-04-24T11:26:41" v="15"/>
          <ac:spMkLst>
            <pc:docMk/>
            <pc:sldMk cId="427796046" sldId="265"/>
            <ac:spMk id="3" creationId="{37841231-D135-479B-AB2E-894866955402}"/>
          </ac:spMkLst>
        </pc:spChg>
      </pc:sldChg>
      <pc:sldChg chg="modSp mod modClrScheme chgLayout">
        <pc:chgData name="Philippa Bernard" userId="S::philippa@domhan-vision.com::e8b290d1-3150-4ee1-a324-caaf74b694b9" providerId="AD" clId="Web-{44EEF3A2-596B-044C-2CB5-79B016FACD70}" dt="2022-04-24T11:26:41" v="15"/>
        <pc:sldMkLst>
          <pc:docMk/>
          <pc:sldMk cId="2605348235" sldId="266"/>
        </pc:sldMkLst>
        <pc:spChg chg="mod ord">
          <ac:chgData name="Philippa Bernard" userId="S::philippa@domhan-vision.com::e8b290d1-3150-4ee1-a324-caaf74b694b9" providerId="AD" clId="Web-{44EEF3A2-596B-044C-2CB5-79B016FACD70}" dt="2022-04-24T11:26:41" v="15"/>
          <ac:spMkLst>
            <pc:docMk/>
            <pc:sldMk cId="2605348235" sldId="266"/>
            <ac:spMk id="2" creationId="{68A8C740-82AB-46E9-BC55-46FCD3C04259}"/>
          </ac:spMkLst>
        </pc:spChg>
        <pc:spChg chg="mod ord">
          <ac:chgData name="Philippa Bernard" userId="S::philippa@domhan-vision.com::e8b290d1-3150-4ee1-a324-caaf74b694b9" providerId="AD" clId="Web-{44EEF3A2-596B-044C-2CB5-79B016FACD70}" dt="2022-04-24T11:26:41" v="15"/>
          <ac:spMkLst>
            <pc:docMk/>
            <pc:sldMk cId="2605348235" sldId="266"/>
            <ac:spMk id="3" creationId="{61737AAF-50A3-4352-B1F7-E6832EDE7762}"/>
          </ac:spMkLst>
        </pc:spChg>
      </pc:sldChg>
      <pc:sldChg chg="modSp mod modClrScheme chgLayout">
        <pc:chgData name="Philippa Bernard" userId="S::philippa@domhan-vision.com::e8b290d1-3150-4ee1-a324-caaf74b694b9" providerId="AD" clId="Web-{44EEF3A2-596B-044C-2CB5-79B016FACD70}" dt="2022-04-24T11:26:41" v="15"/>
        <pc:sldMkLst>
          <pc:docMk/>
          <pc:sldMk cId="4040876077" sldId="267"/>
        </pc:sldMkLst>
        <pc:spChg chg="mod ord">
          <ac:chgData name="Philippa Bernard" userId="S::philippa@domhan-vision.com::e8b290d1-3150-4ee1-a324-caaf74b694b9" providerId="AD" clId="Web-{44EEF3A2-596B-044C-2CB5-79B016FACD70}" dt="2022-04-24T11:26:41" v="15"/>
          <ac:spMkLst>
            <pc:docMk/>
            <pc:sldMk cId="4040876077" sldId="267"/>
            <ac:spMk id="2" creationId="{0D0A8586-CCB5-477A-852F-9DD1498C26A5}"/>
          </ac:spMkLst>
        </pc:spChg>
        <pc:spChg chg="mod ord">
          <ac:chgData name="Philippa Bernard" userId="S::philippa@domhan-vision.com::e8b290d1-3150-4ee1-a324-caaf74b694b9" providerId="AD" clId="Web-{44EEF3A2-596B-044C-2CB5-79B016FACD70}" dt="2022-04-24T11:26:41" v="15"/>
          <ac:spMkLst>
            <pc:docMk/>
            <pc:sldMk cId="4040876077" sldId="267"/>
            <ac:spMk id="3" creationId="{2C4168F0-C16D-497C-9706-E008A7DAA323}"/>
          </ac:spMkLst>
        </pc:spChg>
      </pc:sldChg>
      <pc:sldChg chg="modSp mod modClrScheme chgLayout">
        <pc:chgData name="Philippa Bernard" userId="S::philippa@domhan-vision.com::e8b290d1-3150-4ee1-a324-caaf74b694b9" providerId="AD" clId="Web-{44EEF3A2-596B-044C-2CB5-79B016FACD70}" dt="2022-04-24T11:26:41" v="15"/>
        <pc:sldMkLst>
          <pc:docMk/>
          <pc:sldMk cId="2976504688" sldId="268"/>
        </pc:sldMkLst>
        <pc:spChg chg="mod ord">
          <ac:chgData name="Philippa Bernard" userId="S::philippa@domhan-vision.com::e8b290d1-3150-4ee1-a324-caaf74b694b9" providerId="AD" clId="Web-{44EEF3A2-596B-044C-2CB5-79B016FACD70}" dt="2022-04-24T11:26:41" v="15"/>
          <ac:spMkLst>
            <pc:docMk/>
            <pc:sldMk cId="2976504688" sldId="268"/>
            <ac:spMk id="2" creationId="{81E06F9A-0EB1-43D8-A03D-888D37EFDB2E}"/>
          </ac:spMkLst>
        </pc:spChg>
        <pc:spChg chg="mod ord">
          <ac:chgData name="Philippa Bernard" userId="S::philippa@domhan-vision.com::e8b290d1-3150-4ee1-a324-caaf74b694b9" providerId="AD" clId="Web-{44EEF3A2-596B-044C-2CB5-79B016FACD70}" dt="2022-04-24T11:26:41" v="15"/>
          <ac:spMkLst>
            <pc:docMk/>
            <pc:sldMk cId="2976504688" sldId="268"/>
            <ac:spMk id="3" creationId="{6C0EC855-CE6F-40B9-80F3-F75670A20826}"/>
          </ac:spMkLst>
        </pc:spChg>
      </pc:sldChg>
      <pc:sldChg chg="modSp mod modClrScheme chgLayout">
        <pc:chgData name="Philippa Bernard" userId="S::philippa@domhan-vision.com::e8b290d1-3150-4ee1-a324-caaf74b694b9" providerId="AD" clId="Web-{44EEF3A2-596B-044C-2CB5-79B016FACD70}" dt="2022-04-24T11:26:41" v="15"/>
        <pc:sldMkLst>
          <pc:docMk/>
          <pc:sldMk cId="1311159346" sldId="269"/>
        </pc:sldMkLst>
        <pc:spChg chg="mod ord">
          <ac:chgData name="Philippa Bernard" userId="S::philippa@domhan-vision.com::e8b290d1-3150-4ee1-a324-caaf74b694b9" providerId="AD" clId="Web-{44EEF3A2-596B-044C-2CB5-79B016FACD70}" dt="2022-04-24T11:26:41" v="15"/>
          <ac:spMkLst>
            <pc:docMk/>
            <pc:sldMk cId="1311159346" sldId="269"/>
            <ac:spMk id="2" creationId="{FD84CBBA-8596-411A-AF91-E980D61CCCE0}"/>
          </ac:spMkLst>
        </pc:spChg>
        <pc:spChg chg="mod ord">
          <ac:chgData name="Philippa Bernard" userId="S::philippa@domhan-vision.com::e8b290d1-3150-4ee1-a324-caaf74b694b9" providerId="AD" clId="Web-{44EEF3A2-596B-044C-2CB5-79B016FACD70}" dt="2022-04-24T11:26:41" v="15"/>
          <ac:spMkLst>
            <pc:docMk/>
            <pc:sldMk cId="1311159346" sldId="269"/>
            <ac:spMk id="3" creationId="{756D2F11-A633-465D-8DB5-B84D975D12E7}"/>
          </ac:spMkLst>
        </pc:spChg>
      </pc:sldChg>
      <pc:sldChg chg="modSp mod modClrScheme chgLayout">
        <pc:chgData name="Philippa Bernard" userId="S::philippa@domhan-vision.com::e8b290d1-3150-4ee1-a324-caaf74b694b9" providerId="AD" clId="Web-{44EEF3A2-596B-044C-2CB5-79B016FACD70}" dt="2022-04-24T11:26:41" v="15"/>
        <pc:sldMkLst>
          <pc:docMk/>
          <pc:sldMk cId="1673200685" sldId="270"/>
        </pc:sldMkLst>
        <pc:spChg chg="mod ord">
          <ac:chgData name="Philippa Bernard" userId="S::philippa@domhan-vision.com::e8b290d1-3150-4ee1-a324-caaf74b694b9" providerId="AD" clId="Web-{44EEF3A2-596B-044C-2CB5-79B016FACD70}" dt="2022-04-24T11:26:41" v="15"/>
          <ac:spMkLst>
            <pc:docMk/>
            <pc:sldMk cId="1673200685" sldId="270"/>
            <ac:spMk id="2" creationId="{0873B790-B9F4-463B-A2BB-B90F1BFD736D}"/>
          </ac:spMkLst>
        </pc:spChg>
        <pc:spChg chg="mod ord">
          <ac:chgData name="Philippa Bernard" userId="S::philippa@domhan-vision.com::e8b290d1-3150-4ee1-a324-caaf74b694b9" providerId="AD" clId="Web-{44EEF3A2-596B-044C-2CB5-79B016FACD70}" dt="2022-04-24T11:26:41" v="15"/>
          <ac:spMkLst>
            <pc:docMk/>
            <pc:sldMk cId="1673200685" sldId="270"/>
            <ac:spMk id="3" creationId="{E3CD7B87-D4A2-4CAB-A697-2B753569E300}"/>
          </ac:spMkLst>
        </pc:spChg>
      </pc:sldChg>
      <pc:sldChg chg="modSp mod modClrScheme chgLayout">
        <pc:chgData name="Philippa Bernard" userId="S::philippa@domhan-vision.com::e8b290d1-3150-4ee1-a324-caaf74b694b9" providerId="AD" clId="Web-{44EEF3A2-596B-044C-2CB5-79B016FACD70}" dt="2022-04-24T11:26:41" v="15"/>
        <pc:sldMkLst>
          <pc:docMk/>
          <pc:sldMk cId="4088523444" sldId="272"/>
        </pc:sldMkLst>
        <pc:spChg chg="mod ord">
          <ac:chgData name="Philippa Bernard" userId="S::philippa@domhan-vision.com::e8b290d1-3150-4ee1-a324-caaf74b694b9" providerId="AD" clId="Web-{44EEF3A2-596B-044C-2CB5-79B016FACD70}" dt="2022-04-24T11:26:41" v="15"/>
          <ac:spMkLst>
            <pc:docMk/>
            <pc:sldMk cId="4088523444" sldId="272"/>
            <ac:spMk id="2" creationId="{531E44F3-457F-41C5-A73F-FCBCCCA1C903}"/>
          </ac:spMkLst>
        </pc:spChg>
        <pc:spChg chg="mod ord">
          <ac:chgData name="Philippa Bernard" userId="S::philippa@domhan-vision.com::e8b290d1-3150-4ee1-a324-caaf74b694b9" providerId="AD" clId="Web-{44EEF3A2-596B-044C-2CB5-79B016FACD70}" dt="2022-04-24T11:26:41" v="15"/>
          <ac:spMkLst>
            <pc:docMk/>
            <pc:sldMk cId="4088523444" sldId="272"/>
            <ac:spMk id="3" creationId="{D67AD272-37F5-454E-816A-F349CDC66FF3}"/>
          </ac:spMkLst>
        </pc:spChg>
      </pc:sldChg>
      <pc:sldChg chg="modSp mod modClrScheme chgLayout">
        <pc:chgData name="Philippa Bernard" userId="S::philippa@domhan-vision.com::e8b290d1-3150-4ee1-a324-caaf74b694b9" providerId="AD" clId="Web-{44EEF3A2-596B-044C-2CB5-79B016FACD70}" dt="2022-04-24T11:26:41" v="15"/>
        <pc:sldMkLst>
          <pc:docMk/>
          <pc:sldMk cId="1346234052" sldId="273"/>
        </pc:sldMkLst>
        <pc:spChg chg="mod ord">
          <ac:chgData name="Philippa Bernard" userId="S::philippa@domhan-vision.com::e8b290d1-3150-4ee1-a324-caaf74b694b9" providerId="AD" clId="Web-{44EEF3A2-596B-044C-2CB5-79B016FACD70}" dt="2022-04-24T11:26:41" v="15"/>
          <ac:spMkLst>
            <pc:docMk/>
            <pc:sldMk cId="1346234052" sldId="273"/>
            <ac:spMk id="2" creationId="{A5EE87B7-0703-4916-AFDC-921D9AA8887D}"/>
          </ac:spMkLst>
        </pc:spChg>
        <pc:spChg chg="mod ord">
          <ac:chgData name="Philippa Bernard" userId="S::philippa@domhan-vision.com::e8b290d1-3150-4ee1-a324-caaf74b694b9" providerId="AD" clId="Web-{44EEF3A2-596B-044C-2CB5-79B016FACD70}" dt="2022-04-24T11:26:41" v="15"/>
          <ac:spMkLst>
            <pc:docMk/>
            <pc:sldMk cId="1346234052" sldId="273"/>
            <ac:spMk id="3" creationId="{A7202516-0FF8-42A8-9B1E-91D4674FC8D9}"/>
          </ac:spMkLst>
        </pc:spChg>
      </pc:sldChg>
      <pc:sldChg chg="modSp mod modClrScheme chgLayout">
        <pc:chgData name="Philippa Bernard" userId="S::philippa@domhan-vision.com::e8b290d1-3150-4ee1-a324-caaf74b694b9" providerId="AD" clId="Web-{44EEF3A2-596B-044C-2CB5-79B016FACD70}" dt="2022-04-24T11:26:41" v="15"/>
        <pc:sldMkLst>
          <pc:docMk/>
          <pc:sldMk cId="3698386204" sldId="274"/>
        </pc:sldMkLst>
        <pc:spChg chg="mod ord">
          <ac:chgData name="Philippa Bernard" userId="S::philippa@domhan-vision.com::e8b290d1-3150-4ee1-a324-caaf74b694b9" providerId="AD" clId="Web-{44EEF3A2-596B-044C-2CB5-79B016FACD70}" dt="2022-04-24T11:26:41" v="15"/>
          <ac:spMkLst>
            <pc:docMk/>
            <pc:sldMk cId="3698386204" sldId="274"/>
            <ac:spMk id="2" creationId="{08391C11-5CAE-460C-B489-B50AD31CB0E6}"/>
          </ac:spMkLst>
        </pc:spChg>
        <pc:spChg chg="mod ord">
          <ac:chgData name="Philippa Bernard" userId="S::philippa@domhan-vision.com::e8b290d1-3150-4ee1-a324-caaf74b694b9" providerId="AD" clId="Web-{44EEF3A2-596B-044C-2CB5-79B016FACD70}" dt="2022-04-24T11:26:41" v="15"/>
          <ac:spMkLst>
            <pc:docMk/>
            <pc:sldMk cId="3698386204" sldId="274"/>
            <ac:spMk id="3" creationId="{A1D00A30-8213-4AED-BFE1-7C5327664A20}"/>
          </ac:spMkLst>
        </pc:spChg>
      </pc:sldChg>
      <pc:sldChg chg="modSp mod modClrScheme chgLayout">
        <pc:chgData name="Philippa Bernard" userId="S::philippa@domhan-vision.com::e8b290d1-3150-4ee1-a324-caaf74b694b9" providerId="AD" clId="Web-{44EEF3A2-596B-044C-2CB5-79B016FACD70}" dt="2022-04-24T11:26:41" v="15"/>
        <pc:sldMkLst>
          <pc:docMk/>
          <pc:sldMk cId="1507161176" sldId="275"/>
        </pc:sldMkLst>
        <pc:spChg chg="mod ord">
          <ac:chgData name="Philippa Bernard" userId="S::philippa@domhan-vision.com::e8b290d1-3150-4ee1-a324-caaf74b694b9" providerId="AD" clId="Web-{44EEF3A2-596B-044C-2CB5-79B016FACD70}" dt="2022-04-24T11:26:41" v="15"/>
          <ac:spMkLst>
            <pc:docMk/>
            <pc:sldMk cId="1507161176" sldId="275"/>
            <ac:spMk id="2" creationId="{46E36644-3F98-450F-8412-CC4FEA9A8C4C}"/>
          </ac:spMkLst>
        </pc:spChg>
        <pc:spChg chg="mod ord">
          <ac:chgData name="Philippa Bernard" userId="S::philippa@domhan-vision.com::e8b290d1-3150-4ee1-a324-caaf74b694b9" providerId="AD" clId="Web-{44EEF3A2-596B-044C-2CB5-79B016FACD70}" dt="2022-04-24T11:26:41" v="15"/>
          <ac:spMkLst>
            <pc:docMk/>
            <pc:sldMk cId="1507161176" sldId="275"/>
            <ac:spMk id="3" creationId="{DD5F341A-DFF5-457C-877A-ADA20A439452}"/>
          </ac:spMkLst>
        </pc:spChg>
      </pc:sldChg>
      <pc:sldChg chg="modSp mod modClrScheme chgLayout">
        <pc:chgData name="Philippa Bernard" userId="S::philippa@domhan-vision.com::e8b290d1-3150-4ee1-a324-caaf74b694b9" providerId="AD" clId="Web-{44EEF3A2-596B-044C-2CB5-79B016FACD70}" dt="2022-04-24T11:26:41" v="15"/>
        <pc:sldMkLst>
          <pc:docMk/>
          <pc:sldMk cId="2364784646" sldId="276"/>
        </pc:sldMkLst>
        <pc:spChg chg="mod ord">
          <ac:chgData name="Philippa Bernard" userId="S::philippa@domhan-vision.com::e8b290d1-3150-4ee1-a324-caaf74b694b9" providerId="AD" clId="Web-{44EEF3A2-596B-044C-2CB5-79B016FACD70}" dt="2022-04-24T11:26:41" v="15"/>
          <ac:spMkLst>
            <pc:docMk/>
            <pc:sldMk cId="2364784646" sldId="276"/>
            <ac:spMk id="2" creationId="{A7591A05-7783-485F-9240-F0BBF2760BE3}"/>
          </ac:spMkLst>
        </pc:spChg>
        <pc:spChg chg="mod ord">
          <ac:chgData name="Philippa Bernard" userId="S::philippa@domhan-vision.com::e8b290d1-3150-4ee1-a324-caaf74b694b9" providerId="AD" clId="Web-{44EEF3A2-596B-044C-2CB5-79B016FACD70}" dt="2022-04-24T11:26:41" v="15"/>
          <ac:spMkLst>
            <pc:docMk/>
            <pc:sldMk cId="2364784646" sldId="276"/>
            <ac:spMk id="3" creationId="{BB44ECDC-1D5F-44A0-AA58-CA2E5C4B59A0}"/>
          </ac:spMkLst>
        </pc:spChg>
      </pc:sldChg>
      <pc:sldChg chg="modSp mod modClrScheme chgLayout">
        <pc:chgData name="Philippa Bernard" userId="S::philippa@domhan-vision.com::e8b290d1-3150-4ee1-a324-caaf74b694b9" providerId="AD" clId="Web-{44EEF3A2-596B-044C-2CB5-79B016FACD70}" dt="2022-04-24T11:26:41" v="15"/>
        <pc:sldMkLst>
          <pc:docMk/>
          <pc:sldMk cId="711823691" sldId="277"/>
        </pc:sldMkLst>
        <pc:spChg chg="mod ord">
          <ac:chgData name="Philippa Bernard" userId="S::philippa@domhan-vision.com::e8b290d1-3150-4ee1-a324-caaf74b694b9" providerId="AD" clId="Web-{44EEF3A2-596B-044C-2CB5-79B016FACD70}" dt="2022-04-24T11:26:41" v="15"/>
          <ac:spMkLst>
            <pc:docMk/>
            <pc:sldMk cId="711823691" sldId="277"/>
            <ac:spMk id="2" creationId="{3B364D71-FD01-4D60-8CD3-024A8250BE56}"/>
          </ac:spMkLst>
        </pc:spChg>
        <pc:spChg chg="mod ord">
          <ac:chgData name="Philippa Bernard" userId="S::philippa@domhan-vision.com::e8b290d1-3150-4ee1-a324-caaf74b694b9" providerId="AD" clId="Web-{44EEF3A2-596B-044C-2CB5-79B016FACD70}" dt="2022-04-24T11:26:41" v="15"/>
          <ac:spMkLst>
            <pc:docMk/>
            <pc:sldMk cId="711823691" sldId="277"/>
            <ac:spMk id="3" creationId="{03C70833-5915-484A-AD8B-D2FA41C60F1E}"/>
          </ac:spMkLst>
        </pc:spChg>
      </pc:sldChg>
      <pc:sldChg chg="modSp mod modClrScheme chgLayout">
        <pc:chgData name="Philippa Bernard" userId="S::philippa@domhan-vision.com::e8b290d1-3150-4ee1-a324-caaf74b694b9" providerId="AD" clId="Web-{44EEF3A2-596B-044C-2CB5-79B016FACD70}" dt="2022-04-24T11:26:41" v="15"/>
        <pc:sldMkLst>
          <pc:docMk/>
          <pc:sldMk cId="2420543080" sldId="278"/>
        </pc:sldMkLst>
        <pc:spChg chg="mod ord">
          <ac:chgData name="Philippa Bernard" userId="S::philippa@domhan-vision.com::e8b290d1-3150-4ee1-a324-caaf74b694b9" providerId="AD" clId="Web-{44EEF3A2-596B-044C-2CB5-79B016FACD70}" dt="2022-04-24T11:26:41" v="15"/>
          <ac:spMkLst>
            <pc:docMk/>
            <pc:sldMk cId="2420543080" sldId="278"/>
            <ac:spMk id="2" creationId="{7050F3ED-D6DB-4897-B1C7-FCF8D9A11259}"/>
          </ac:spMkLst>
        </pc:spChg>
        <pc:spChg chg="mod ord">
          <ac:chgData name="Philippa Bernard" userId="S::philippa@domhan-vision.com::e8b290d1-3150-4ee1-a324-caaf74b694b9" providerId="AD" clId="Web-{44EEF3A2-596B-044C-2CB5-79B016FACD70}" dt="2022-04-24T11:26:41" v="15"/>
          <ac:spMkLst>
            <pc:docMk/>
            <pc:sldMk cId="2420543080" sldId="278"/>
            <ac:spMk id="3" creationId="{C63FB264-AF12-4B8F-AC6B-26D685751071}"/>
          </ac:spMkLst>
        </pc:spChg>
      </pc:sldChg>
      <pc:sldChg chg="modSp mod modClrScheme chgLayout">
        <pc:chgData name="Philippa Bernard" userId="S::philippa@domhan-vision.com::e8b290d1-3150-4ee1-a324-caaf74b694b9" providerId="AD" clId="Web-{44EEF3A2-596B-044C-2CB5-79B016FACD70}" dt="2022-04-24T11:26:41" v="15"/>
        <pc:sldMkLst>
          <pc:docMk/>
          <pc:sldMk cId="2440849358" sldId="279"/>
        </pc:sldMkLst>
        <pc:spChg chg="mod ord">
          <ac:chgData name="Philippa Bernard" userId="S::philippa@domhan-vision.com::e8b290d1-3150-4ee1-a324-caaf74b694b9" providerId="AD" clId="Web-{44EEF3A2-596B-044C-2CB5-79B016FACD70}" dt="2022-04-24T11:26:41" v="15"/>
          <ac:spMkLst>
            <pc:docMk/>
            <pc:sldMk cId="2440849358" sldId="279"/>
            <ac:spMk id="2" creationId="{8CEF4F54-F5FC-49ED-87B3-B6891FECA72B}"/>
          </ac:spMkLst>
        </pc:spChg>
        <pc:spChg chg="mod ord">
          <ac:chgData name="Philippa Bernard" userId="S::philippa@domhan-vision.com::e8b290d1-3150-4ee1-a324-caaf74b694b9" providerId="AD" clId="Web-{44EEF3A2-596B-044C-2CB5-79B016FACD70}" dt="2022-04-24T11:26:41" v="15"/>
          <ac:spMkLst>
            <pc:docMk/>
            <pc:sldMk cId="2440849358" sldId="279"/>
            <ac:spMk id="3" creationId="{EC4AE994-A945-462C-B791-41C0B18A6719}"/>
          </ac:spMkLst>
        </pc:spChg>
      </pc:sldChg>
      <pc:sldChg chg="modSp mod modClrScheme chgLayout">
        <pc:chgData name="Philippa Bernard" userId="S::philippa@domhan-vision.com::e8b290d1-3150-4ee1-a324-caaf74b694b9" providerId="AD" clId="Web-{44EEF3A2-596B-044C-2CB5-79B016FACD70}" dt="2022-04-24T11:26:41" v="15"/>
        <pc:sldMkLst>
          <pc:docMk/>
          <pc:sldMk cId="3309066406" sldId="280"/>
        </pc:sldMkLst>
        <pc:spChg chg="mod ord">
          <ac:chgData name="Philippa Bernard" userId="S::philippa@domhan-vision.com::e8b290d1-3150-4ee1-a324-caaf74b694b9" providerId="AD" clId="Web-{44EEF3A2-596B-044C-2CB5-79B016FACD70}" dt="2022-04-24T11:26:41" v="15"/>
          <ac:spMkLst>
            <pc:docMk/>
            <pc:sldMk cId="3309066406" sldId="280"/>
            <ac:spMk id="2" creationId="{8239E193-3010-4BE9-AE8C-5FF297935EBE}"/>
          </ac:spMkLst>
        </pc:spChg>
        <pc:spChg chg="mod ord">
          <ac:chgData name="Philippa Bernard" userId="S::philippa@domhan-vision.com::e8b290d1-3150-4ee1-a324-caaf74b694b9" providerId="AD" clId="Web-{44EEF3A2-596B-044C-2CB5-79B016FACD70}" dt="2022-04-24T11:26:41" v="15"/>
          <ac:spMkLst>
            <pc:docMk/>
            <pc:sldMk cId="3309066406" sldId="280"/>
            <ac:spMk id="3" creationId="{29173470-0000-415C-8667-446F02704015}"/>
          </ac:spMkLst>
        </pc:spChg>
      </pc:sldChg>
      <pc:sldChg chg="modSp mod modClrScheme chgLayout">
        <pc:chgData name="Philippa Bernard" userId="S::philippa@domhan-vision.com::e8b290d1-3150-4ee1-a324-caaf74b694b9" providerId="AD" clId="Web-{44EEF3A2-596B-044C-2CB5-79B016FACD70}" dt="2022-04-24T11:26:41" v="15"/>
        <pc:sldMkLst>
          <pc:docMk/>
          <pc:sldMk cId="7815179" sldId="281"/>
        </pc:sldMkLst>
        <pc:spChg chg="mod ord">
          <ac:chgData name="Philippa Bernard" userId="S::philippa@domhan-vision.com::e8b290d1-3150-4ee1-a324-caaf74b694b9" providerId="AD" clId="Web-{44EEF3A2-596B-044C-2CB5-79B016FACD70}" dt="2022-04-24T11:26:41" v="15"/>
          <ac:spMkLst>
            <pc:docMk/>
            <pc:sldMk cId="7815179" sldId="281"/>
            <ac:spMk id="2" creationId="{70A2C164-A1A9-47CF-BE91-E1CE29752499}"/>
          </ac:spMkLst>
        </pc:spChg>
        <pc:spChg chg="mod ord">
          <ac:chgData name="Philippa Bernard" userId="S::philippa@domhan-vision.com::e8b290d1-3150-4ee1-a324-caaf74b694b9" providerId="AD" clId="Web-{44EEF3A2-596B-044C-2CB5-79B016FACD70}" dt="2022-04-24T11:26:41" v="15"/>
          <ac:spMkLst>
            <pc:docMk/>
            <pc:sldMk cId="7815179" sldId="281"/>
            <ac:spMk id="3" creationId="{E6ED914D-4357-4AC7-B195-E81C08916592}"/>
          </ac:spMkLst>
        </pc:spChg>
      </pc:sldChg>
      <pc:sldChg chg="modSp mod modClrScheme chgLayout">
        <pc:chgData name="Philippa Bernard" userId="S::philippa@domhan-vision.com::e8b290d1-3150-4ee1-a324-caaf74b694b9" providerId="AD" clId="Web-{44EEF3A2-596B-044C-2CB5-79B016FACD70}" dt="2022-04-24T11:26:41" v="15"/>
        <pc:sldMkLst>
          <pc:docMk/>
          <pc:sldMk cId="1887889652" sldId="282"/>
        </pc:sldMkLst>
        <pc:spChg chg="mod ord">
          <ac:chgData name="Philippa Bernard" userId="S::philippa@domhan-vision.com::e8b290d1-3150-4ee1-a324-caaf74b694b9" providerId="AD" clId="Web-{44EEF3A2-596B-044C-2CB5-79B016FACD70}" dt="2022-04-24T11:26:41" v="15"/>
          <ac:spMkLst>
            <pc:docMk/>
            <pc:sldMk cId="1887889652" sldId="282"/>
            <ac:spMk id="2" creationId="{E734801D-95FA-4263-A4B6-D2DCDC19C3D4}"/>
          </ac:spMkLst>
        </pc:spChg>
        <pc:spChg chg="mod ord">
          <ac:chgData name="Philippa Bernard" userId="S::philippa@domhan-vision.com::e8b290d1-3150-4ee1-a324-caaf74b694b9" providerId="AD" clId="Web-{44EEF3A2-596B-044C-2CB5-79B016FACD70}" dt="2022-04-24T11:26:41" v="15"/>
          <ac:spMkLst>
            <pc:docMk/>
            <pc:sldMk cId="1887889652" sldId="282"/>
            <ac:spMk id="3" creationId="{1C61B0D6-7F0E-40F3-9C4D-DB053B52276B}"/>
          </ac:spMkLst>
        </pc:spChg>
      </pc:sldChg>
      <pc:sldChg chg="modSp mod modClrScheme chgLayout">
        <pc:chgData name="Philippa Bernard" userId="S::philippa@domhan-vision.com::e8b290d1-3150-4ee1-a324-caaf74b694b9" providerId="AD" clId="Web-{44EEF3A2-596B-044C-2CB5-79B016FACD70}" dt="2022-04-24T11:26:41" v="15"/>
        <pc:sldMkLst>
          <pc:docMk/>
          <pc:sldMk cId="3893588696" sldId="283"/>
        </pc:sldMkLst>
        <pc:spChg chg="mod ord">
          <ac:chgData name="Philippa Bernard" userId="S::philippa@domhan-vision.com::e8b290d1-3150-4ee1-a324-caaf74b694b9" providerId="AD" clId="Web-{44EEF3A2-596B-044C-2CB5-79B016FACD70}" dt="2022-04-24T11:26:41" v="15"/>
          <ac:spMkLst>
            <pc:docMk/>
            <pc:sldMk cId="3893588696" sldId="283"/>
            <ac:spMk id="2" creationId="{66840B3A-FB87-447C-8DDB-6F4B25825E68}"/>
          </ac:spMkLst>
        </pc:spChg>
        <pc:spChg chg="mod ord">
          <ac:chgData name="Philippa Bernard" userId="S::philippa@domhan-vision.com::e8b290d1-3150-4ee1-a324-caaf74b694b9" providerId="AD" clId="Web-{44EEF3A2-596B-044C-2CB5-79B016FACD70}" dt="2022-04-24T11:26:41" v="15"/>
          <ac:spMkLst>
            <pc:docMk/>
            <pc:sldMk cId="3893588696" sldId="283"/>
            <ac:spMk id="3" creationId="{98D23806-CD09-469F-82C4-EAFBBF288AC1}"/>
          </ac:spMkLst>
        </pc:spChg>
      </pc:sldChg>
      <pc:sldChg chg="modSp mod modClrScheme chgLayout">
        <pc:chgData name="Philippa Bernard" userId="S::philippa@domhan-vision.com::e8b290d1-3150-4ee1-a324-caaf74b694b9" providerId="AD" clId="Web-{44EEF3A2-596B-044C-2CB5-79B016FACD70}" dt="2022-04-24T11:26:41" v="15"/>
        <pc:sldMkLst>
          <pc:docMk/>
          <pc:sldMk cId="244385547" sldId="286"/>
        </pc:sldMkLst>
        <pc:spChg chg="mod ord">
          <ac:chgData name="Philippa Bernard" userId="S::philippa@domhan-vision.com::e8b290d1-3150-4ee1-a324-caaf74b694b9" providerId="AD" clId="Web-{44EEF3A2-596B-044C-2CB5-79B016FACD70}" dt="2022-04-24T11:26:41" v="15"/>
          <ac:spMkLst>
            <pc:docMk/>
            <pc:sldMk cId="244385547" sldId="286"/>
            <ac:spMk id="2" creationId="{6FA6B29D-C05B-4AAC-A7C2-60F6169070A9}"/>
          </ac:spMkLst>
        </pc:spChg>
        <pc:spChg chg="mod ord">
          <ac:chgData name="Philippa Bernard" userId="S::philippa@domhan-vision.com::e8b290d1-3150-4ee1-a324-caaf74b694b9" providerId="AD" clId="Web-{44EEF3A2-596B-044C-2CB5-79B016FACD70}" dt="2022-04-24T11:26:41" v="15"/>
          <ac:spMkLst>
            <pc:docMk/>
            <pc:sldMk cId="244385547" sldId="286"/>
            <ac:spMk id="3" creationId="{83642AF0-A58C-4F59-AAFE-183AA92E3DD8}"/>
          </ac:spMkLst>
        </pc:spChg>
      </pc:sldChg>
      <pc:sldChg chg="modSp mod modClrScheme chgLayout">
        <pc:chgData name="Philippa Bernard" userId="S::philippa@domhan-vision.com::e8b290d1-3150-4ee1-a324-caaf74b694b9" providerId="AD" clId="Web-{44EEF3A2-596B-044C-2CB5-79B016FACD70}" dt="2022-04-24T11:26:41" v="15"/>
        <pc:sldMkLst>
          <pc:docMk/>
          <pc:sldMk cId="3274009789" sldId="287"/>
        </pc:sldMkLst>
        <pc:spChg chg="mod ord">
          <ac:chgData name="Philippa Bernard" userId="S::philippa@domhan-vision.com::e8b290d1-3150-4ee1-a324-caaf74b694b9" providerId="AD" clId="Web-{44EEF3A2-596B-044C-2CB5-79B016FACD70}" dt="2022-04-24T11:26:41" v="15"/>
          <ac:spMkLst>
            <pc:docMk/>
            <pc:sldMk cId="3274009789" sldId="287"/>
            <ac:spMk id="2" creationId="{233686E9-2060-4801-9EEC-1116D6224C00}"/>
          </ac:spMkLst>
        </pc:spChg>
        <pc:spChg chg="mod ord">
          <ac:chgData name="Philippa Bernard" userId="S::philippa@domhan-vision.com::e8b290d1-3150-4ee1-a324-caaf74b694b9" providerId="AD" clId="Web-{44EEF3A2-596B-044C-2CB5-79B016FACD70}" dt="2022-04-24T11:26:41" v="15"/>
          <ac:spMkLst>
            <pc:docMk/>
            <pc:sldMk cId="3274009789" sldId="287"/>
            <ac:spMk id="3" creationId="{8332996C-14A9-4CBF-98E7-1348589F45ED}"/>
          </ac:spMkLst>
        </pc:spChg>
      </pc:sldChg>
      <pc:sldChg chg="modSp mod modClrScheme chgLayout">
        <pc:chgData name="Philippa Bernard" userId="S::philippa@domhan-vision.com::e8b290d1-3150-4ee1-a324-caaf74b694b9" providerId="AD" clId="Web-{44EEF3A2-596B-044C-2CB5-79B016FACD70}" dt="2022-04-24T11:26:41" v="15"/>
        <pc:sldMkLst>
          <pc:docMk/>
          <pc:sldMk cId="743077876" sldId="288"/>
        </pc:sldMkLst>
        <pc:spChg chg="mod ord">
          <ac:chgData name="Philippa Bernard" userId="S::philippa@domhan-vision.com::e8b290d1-3150-4ee1-a324-caaf74b694b9" providerId="AD" clId="Web-{44EEF3A2-596B-044C-2CB5-79B016FACD70}" dt="2022-04-24T11:26:41" v="15"/>
          <ac:spMkLst>
            <pc:docMk/>
            <pc:sldMk cId="743077876" sldId="288"/>
            <ac:spMk id="2" creationId="{CCF56248-5F70-4D00-86A1-8EAE0BD9263C}"/>
          </ac:spMkLst>
        </pc:spChg>
        <pc:spChg chg="mod ord">
          <ac:chgData name="Philippa Bernard" userId="S::philippa@domhan-vision.com::e8b290d1-3150-4ee1-a324-caaf74b694b9" providerId="AD" clId="Web-{44EEF3A2-596B-044C-2CB5-79B016FACD70}" dt="2022-04-24T11:26:41" v="15"/>
          <ac:spMkLst>
            <pc:docMk/>
            <pc:sldMk cId="743077876" sldId="288"/>
            <ac:spMk id="3" creationId="{56FB9390-1E60-45C8-AEDB-84F1B9A7557F}"/>
          </ac:spMkLst>
        </pc:spChg>
      </pc:sldChg>
      <pc:sldChg chg="modSp mod modClrScheme chgLayout">
        <pc:chgData name="Philippa Bernard" userId="S::philippa@domhan-vision.com::e8b290d1-3150-4ee1-a324-caaf74b694b9" providerId="AD" clId="Web-{44EEF3A2-596B-044C-2CB5-79B016FACD70}" dt="2022-04-24T11:26:41" v="15"/>
        <pc:sldMkLst>
          <pc:docMk/>
          <pc:sldMk cId="250406191" sldId="289"/>
        </pc:sldMkLst>
        <pc:spChg chg="mod ord">
          <ac:chgData name="Philippa Bernard" userId="S::philippa@domhan-vision.com::e8b290d1-3150-4ee1-a324-caaf74b694b9" providerId="AD" clId="Web-{44EEF3A2-596B-044C-2CB5-79B016FACD70}" dt="2022-04-24T11:26:41" v="15"/>
          <ac:spMkLst>
            <pc:docMk/>
            <pc:sldMk cId="250406191" sldId="289"/>
            <ac:spMk id="2" creationId="{ECBBE219-B01A-4935-8DD9-4F33629291B3}"/>
          </ac:spMkLst>
        </pc:spChg>
        <pc:spChg chg="mod ord">
          <ac:chgData name="Philippa Bernard" userId="S::philippa@domhan-vision.com::e8b290d1-3150-4ee1-a324-caaf74b694b9" providerId="AD" clId="Web-{44EEF3A2-596B-044C-2CB5-79B016FACD70}" dt="2022-04-24T11:26:41" v="15"/>
          <ac:spMkLst>
            <pc:docMk/>
            <pc:sldMk cId="250406191" sldId="289"/>
            <ac:spMk id="3" creationId="{11F96F95-6375-4CBF-9D75-1BE4D73047C5}"/>
          </ac:spMkLst>
        </pc:spChg>
      </pc:sldChg>
      <pc:sldChg chg="modSp mod modClrScheme chgLayout">
        <pc:chgData name="Philippa Bernard" userId="S::philippa@domhan-vision.com::e8b290d1-3150-4ee1-a324-caaf74b694b9" providerId="AD" clId="Web-{44EEF3A2-596B-044C-2CB5-79B016FACD70}" dt="2022-04-24T11:26:41" v="15"/>
        <pc:sldMkLst>
          <pc:docMk/>
          <pc:sldMk cId="892863877" sldId="290"/>
        </pc:sldMkLst>
        <pc:spChg chg="mod ord">
          <ac:chgData name="Philippa Bernard" userId="S::philippa@domhan-vision.com::e8b290d1-3150-4ee1-a324-caaf74b694b9" providerId="AD" clId="Web-{44EEF3A2-596B-044C-2CB5-79B016FACD70}" dt="2022-04-24T11:26:41" v="15"/>
          <ac:spMkLst>
            <pc:docMk/>
            <pc:sldMk cId="892863877" sldId="290"/>
            <ac:spMk id="2" creationId="{27030BB4-94C6-4191-9DA3-F74B70A22EB7}"/>
          </ac:spMkLst>
        </pc:spChg>
        <pc:spChg chg="mod ord">
          <ac:chgData name="Philippa Bernard" userId="S::philippa@domhan-vision.com::e8b290d1-3150-4ee1-a324-caaf74b694b9" providerId="AD" clId="Web-{44EEF3A2-596B-044C-2CB5-79B016FACD70}" dt="2022-04-24T11:26:41" v="15"/>
          <ac:spMkLst>
            <pc:docMk/>
            <pc:sldMk cId="892863877" sldId="290"/>
            <ac:spMk id="3" creationId="{9C33F651-22D8-4B9D-A123-5773893F35A1}"/>
          </ac:spMkLst>
        </pc:spChg>
      </pc:sldChg>
      <pc:sldChg chg="modSp mod modClrScheme chgLayout">
        <pc:chgData name="Philippa Bernard" userId="S::philippa@domhan-vision.com::e8b290d1-3150-4ee1-a324-caaf74b694b9" providerId="AD" clId="Web-{44EEF3A2-596B-044C-2CB5-79B016FACD70}" dt="2022-04-24T11:26:41" v="15"/>
        <pc:sldMkLst>
          <pc:docMk/>
          <pc:sldMk cId="2188669543" sldId="293"/>
        </pc:sldMkLst>
        <pc:spChg chg="mod ord">
          <ac:chgData name="Philippa Bernard" userId="S::philippa@domhan-vision.com::e8b290d1-3150-4ee1-a324-caaf74b694b9" providerId="AD" clId="Web-{44EEF3A2-596B-044C-2CB5-79B016FACD70}" dt="2022-04-24T11:26:41" v="15"/>
          <ac:spMkLst>
            <pc:docMk/>
            <pc:sldMk cId="2188669543" sldId="293"/>
            <ac:spMk id="2" creationId="{4ADB32F4-2CBF-439D-B745-28A761676858}"/>
          </ac:spMkLst>
        </pc:spChg>
        <pc:spChg chg="mod ord">
          <ac:chgData name="Philippa Bernard" userId="S::philippa@domhan-vision.com::e8b290d1-3150-4ee1-a324-caaf74b694b9" providerId="AD" clId="Web-{44EEF3A2-596B-044C-2CB5-79B016FACD70}" dt="2022-04-24T11:26:41" v="15"/>
          <ac:spMkLst>
            <pc:docMk/>
            <pc:sldMk cId="2188669543" sldId="293"/>
            <ac:spMk id="3" creationId="{BDE91670-6503-47EE-9985-96A7FAC47FFC}"/>
          </ac:spMkLst>
        </pc:spChg>
      </pc:sldChg>
      <pc:sldChg chg="modSp mod modClrScheme chgLayout">
        <pc:chgData name="Philippa Bernard" userId="S::philippa@domhan-vision.com::e8b290d1-3150-4ee1-a324-caaf74b694b9" providerId="AD" clId="Web-{44EEF3A2-596B-044C-2CB5-79B016FACD70}" dt="2022-04-24T11:26:41" v="15"/>
        <pc:sldMkLst>
          <pc:docMk/>
          <pc:sldMk cId="2498493428" sldId="294"/>
        </pc:sldMkLst>
        <pc:spChg chg="mod ord">
          <ac:chgData name="Philippa Bernard" userId="S::philippa@domhan-vision.com::e8b290d1-3150-4ee1-a324-caaf74b694b9" providerId="AD" clId="Web-{44EEF3A2-596B-044C-2CB5-79B016FACD70}" dt="2022-04-24T11:26:41" v="15"/>
          <ac:spMkLst>
            <pc:docMk/>
            <pc:sldMk cId="2498493428" sldId="294"/>
            <ac:spMk id="2" creationId="{D718F79A-A6FD-4F3F-A8B5-FDBC4B024BB9}"/>
          </ac:spMkLst>
        </pc:spChg>
        <pc:spChg chg="mod ord">
          <ac:chgData name="Philippa Bernard" userId="S::philippa@domhan-vision.com::e8b290d1-3150-4ee1-a324-caaf74b694b9" providerId="AD" clId="Web-{44EEF3A2-596B-044C-2CB5-79B016FACD70}" dt="2022-04-24T11:26:41" v="15"/>
          <ac:spMkLst>
            <pc:docMk/>
            <pc:sldMk cId="2498493428" sldId="294"/>
            <ac:spMk id="3" creationId="{B8FFC3CE-E619-425C-9390-9662427AB877}"/>
          </ac:spMkLst>
        </pc:spChg>
      </pc:sldChg>
      <pc:sldChg chg="modSp mod modClrScheme chgLayout">
        <pc:chgData name="Philippa Bernard" userId="S::philippa@domhan-vision.com::e8b290d1-3150-4ee1-a324-caaf74b694b9" providerId="AD" clId="Web-{44EEF3A2-596B-044C-2CB5-79B016FACD70}" dt="2022-04-24T11:26:41" v="15"/>
        <pc:sldMkLst>
          <pc:docMk/>
          <pc:sldMk cId="699204666" sldId="296"/>
        </pc:sldMkLst>
        <pc:spChg chg="mod ord">
          <ac:chgData name="Philippa Bernard" userId="S::philippa@domhan-vision.com::e8b290d1-3150-4ee1-a324-caaf74b694b9" providerId="AD" clId="Web-{44EEF3A2-596B-044C-2CB5-79B016FACD70}" dt="2022-04-24T11:26:41" v="15"/>
          <ac:spMkLst>
            <pc:docMk/>
            <pc:sldMk cId="699204666" sldId="296"/>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699204666" sldId="296"/>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601337184" sldId="298"/>
        </pc:sldMkLst>
        <pc:spChg chg="mod ord">
          <ac:chgData name="Philippa Bernard" userId="S::philippa@domhan-vision.com::e8b290d1-3150-4ee1-a324-caaf74b694b9" providerId="AD" clId="Web-{44EEF3A2-596B-044C-2CB5-79B016FACD70}" dt="2022-04-24T11:26:41" v="15"/>
          <ac:spMkLst>
            <pc:docMk/>
            <pc:sldMk cId="2601337184" sldId="298"/>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601337184" sldId="298"/>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3713584311" sldId="303"/>
        </pc:sldMkLst>
        <pc:spChg chg="mod ord">
          <ac:chgData name="Philippa Bernard" userId="S::philippa@domhan-vision.com::e8b290d1-3150-4ee1-a324-caaf74b694b9" providerId="AD" clId="Web-{44EEF3A2-596B-044C-2CB5-79B016FACD70}" dt="2022-04-24T11:26:41" v="15"/>
          <ac:spMkLst>
            <pc:docMk/>
            <pc:sldMk cId="3713584311" sldId="303"/>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3713584311" sldId="303"/>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717998" sldId="304"/>
        </pc:sldMkLst>
        <pc:spChg chg="mod ord">
          <ac:chgData name="Philippa Bernard" userId="S::philippa@domhan-vision.com::e8b290d1-3150-4ee1-a324-caaf74b694b9" providerId="AD" clId="Web-{44EEF3A2-596B-044C-2CB5-79B016FACD70}" dt="2022-04-24T11:26:41" v="15"/>
          <ac:spMkLst>
            <pc:docMk/>
            <pc:sldMk cId="2717998" sldId="304"/>
            <ac:spMk id="2" creationId="{A2657C0B-734F-1144-9562-4008969EB01D}"/>
          </ac:spMkLst>
        </pc:spChg>
        <pc:spChg chg="mod ord">
          <ac:chgData name="Philippa Bernard" userId="S::philippa@domhan-vision.com::e8b290d1-3150-4ee1-a324-caaf74b694b9" providerId="AD" clId="Web-{44EEF3A2-596B-044C-2CB5-79B016FACD70}" dt="2022-04-24T11:26:41" v="15"/>
          <ac:spMkLst>
            <pc:docMk/>
            <pc:sldMk cId="2717998" sldId="304"/>
            <ac:spMk id="4" creationId="{86B7084C-6A39-1044-9543-55801801FC05}"/>
          </ac:spMkLst>
        </pc:spChg>
        <pc:picChg chg="mod ord">
          <ac:chgData name="Philippa Bernard" userId="S::philippa@domhan-vision.com::e8b290d1-3150-4ee1-a324-caaf74b694b9" providerId="AD" clId="Web-{44EEF3A2-596B-044C-2CB5-79B016FACD70}" dt="2022-04-24T11:26:41" v="15"/>
          <ac:picMkLst>
            <pc:docMk/>
            <pc:sldMk cId="2717998" sldId="304"/>
            <ac:picMk id="2050" creationId="{3A311C8F-8ED8-DE4D-BCD3-BB5B5A7A269F}"/>
          </ac:picMkLst>
        </pc:picChg>
      </pc:sldChg>
      <pc:sldChg chg="modSp mod modClrScheme chgLayout">
        <pc:chgData name="Philippa Bernard" userId="S::philippa@domhan-vision.com::e8b290d1-3150-4ee1-a324-caaf74b694b9" providerId="AD" clId="Web-{44EEF3A2-596B-044C-2CB5-79B016FACD70}" dt="2022-04-24T11:26:41" v="15"/>
        <pc:sldMkLst>
          <pc:docMk/>
          <pc:sldMk cId="2229094909" sldId="305"/>
        </pc:sldMkLst>
        <pc:spChg chg="mod ord">
          <ac:chgData name="Philippa Bernard" userId="S::philippa@domhan-vision.com::e8b290d1-3150-4ee1-a324-caaf74b694b9" providerId="AD" clId="Web-{44EEF3A2-596B-044C-2CB5-79B016FACD70}" dt="2022-04-24T11:26:41" v="15"/>
          <ac:spMkLst>
            <pc:docMk/>
            <pc:sldMk cId="2229094909" sldId="305"/>
            <ac:spMk id="2" creationId="{4107DF2A-E77D-9A4F-A107-05B8F802DA81}"/>
          </ac:spMkLst>
        </pc:spChg>
        <pc:spChg chg="mod ord">
          <ac:chgData name="Philippa Bernard" userId="S::philippa@domhan-vision.com::e8b290d1-3150-4ee1-a324-caaf74b694b9" providerId="AD" clId="Web-{44EEF3A2-596B-044C-2CB5-79B016FACD70}" dt="2022-04-24T11:26:41" v="15"/>
          <ac:spMkLst>
            <pc:docMk/>
            <pc:sldMk cId="2229094909" sldId="305"/>
            <ac:spMk id="3" creationId="{7512BE6A-F3B2-1242-B2FB-D86C06DC6BAF}"/>
          </ac:spMkLst>
        </pc:spChg>
      </pc:sldChg>
      <pc:sldChg chg="modSp mod modClrScheme chgLayout">
        <pc:chgData name="Philippa Bernard" userId="S::philippa@domhan-vision.com::e8b290d1-3150-4ee1-a324-caaf74b694b9" providerId="AD" clId="Web-{44EEF3A2-596B-044C-2CB5-79B016FACD70}" dt="2022-04-24T11:26:41" v="15"/>
        <pc:sldMkLst>
          <pc:docMk/>
          <pc:sldMk cId="512052105" sldId="306"/>
        </pc:sldMkLst>
        <pc:spChg chg="mod ord">
          <ac:chgData name="Philippa Bernard" userId="S::philippa@domhan-vision.com::e8b290d1-3150-4ee1-a324-caaf74b694b9" providerId="AD" clId="Web-{44EEF3A2-596B-044C-2CB5-79B016FACD70}" dt="2022-04-24T11:26:41" v="15"/>
          <ac:spMkLst>
            <pc:docMk/>
            <pc:sldMk cId="512052105" sldId="306"/>
            <ac:spMk id="2" creationId="{776B90B6-B7F3-AC48-9E83-F715F056105C}"/>
          </ac:spMkLst>
        </pc:spChg>
        <pc:spChg chg="mod ord">
          <ac:chgData name="Philippa Bernard" userId="S::philippa@domhan-vision.com::e8b290d1-3150-4ee1-a324-caaf74b694b9" providerId="AD" clId="Web-{44EEF3A2-596B-044C-2CB5-79B016FACD70}" dt="2022-04-24T11:26:41" v="15"/>
          <ac:spMkLst>
            <pc:docMk/>
            <pc:sldMk cId="512052105" sldId="306"/>
            <ac:spMk id="3" creationId="{26D8AE41-6A25-6A43-B0B4-0DA317828D92}"/>
          </ac:spMkLst>
        </pc:spChg>
      </pc:sldChg>
      <pc:sldChg chg="modSp mod modClrScheme chgLayout">
        <pc:chgData name="Philippa Bernard" userId="S::philippa@domhan-vision.com::e8b290d1-3150-4ee1-a324-caaf74b694b9" providerId="AD" clId="Web-{44EEF3A2-596B-044C-2CB5-79B016FACD70}" dt="2022-04-24T11:26:41" v="15"/>
        <pc:sldMkLst>
          <pc:docMk/>
          <pc:sldMk cId="1457541289" sldId="307"/>
        </pc:sldMkLst>
        <pc:spChg chg="mod ord">
          <ac:chgData name="Philippa Bernard" userId="S::philippa@domhan-vision.com::e8b290d1-3150-4ee1-a324-caaf74b694b9" providerId="AD" clId="Web-{44EEF3A2-596B-044C-2CB5-79B016FACD70}" dt="2022-04-24T11:26:41" v="15"/>
          <ac:spMkLst>
            <pc:docMk/>
            <pc:sldMk cId="1457541289" sldId="307"/>
            <ac:spMk id="2" creationId="{6A1B8B53-556A-5141-A77B-CEBB8C4DFAE6}"/>
          </ac:spMkLst>
        </pc:spChg>
        <pc:spChg chg="mod ord">
          <ac:chgData name="Philippa Bernard" userId="S::philippa@domhan-vision.com::e8b290d1-3150-4ee1-a324-caaf74b694b9" providerId="AD" clId="Web-{44EEF3A2-596B-044C-2CB5-79B016FACD70}" dt="2022-04-24T11:26:41" v="15"/>
          <ac:spMkLst>
            <pc:docMk/>
            <pc:sldMk cId="1457541289" sldId="307"/>
            <ac:spMk id="3" creationId="{8121B1A0-490F-294F-B3D2-D420310CCB88}"/>
          </ac:spMkLst>
        </pc:spChg>
      </pc:sldChg>
      <pc:sldChg chg="modSp mod modClrScheme chgLayout">
        <pc:chgData name="Philippa Bernard" userId="S::philippa@domhan-vision.com::e8b290d1-3150-4ee1-a324-caaf74b694b9" providerId="AD" clId="Web-{44EEF3A2-596B-044C-2CB5-79B016FACD70}" dt="2022-04-24T11:26:41" v="15"/>
        <pc:sldMkLst>
          <pc:docMk/>
          <pc:sldMk cId="329759477" sldId="308"/>
        </pc:sldMkLst>
        <pc:spChg chg="mod ord">
          <ac:chgData name="Philippa Bernard" userId="S::philippa@domhan-vision.com::e8b290d1-3150-4ee1-a324-caaf74b694b9" providerId="AD" clId="Web-{44EEF3A2-596B-044C-2CB5-79B016FACD70}" dt="2022-04-24T11:26:41" v="15"/>
          <ac:spMkLst>
            <pc:docMk/>
            <pc:sldMk cId="329759477" sldId="308"/>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329759477" sldId="308"/>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1593604135" sldId="309"/>
        </pc:sldMkLst>
        <pc:spChg chg="mod ord">
          <ac:chgData name="Philippa Bernard" userId="S::philippa@domhan-vision.com::e8b290d1-3150-4ee1-a324-caaf74b694b9" providerId="AD" clId="Web-{44EEF3A2-596B-044C-2CB5-79B016FACD70}" dt="2022-04-24T11:26:41" v="15"/>
          <ac:spMkLst>
            <pc:docMk/>
            <pc:sldMk cId="1593604135" sldId="309"/>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1593604135" sldId="309"/>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313053855" sldId="310"/>
        </pc:sldMkLst>
        <pc:spChg chg="mod ord">
          <ac:chgData name="Philippa Bernard" userId="S::philippa@domhan-vision.com::e8b290d1-3150-4ee1-a324-caaf74b694b9" providerId="AD" clId="Web-{44EEF3A2-596B-044C-2CB5-79B016FACD70}" dt="2022-04-24T11:26:41" v="15"/>
          <ac:spMkLst>
            <pc:docMk/>
            <pc:sldMk cId="2313053855" sldId="310"/>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313053855" sldId="310"/>
            <ac:spMk id="3"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313053855" sldId="310"/>
            <ac:spMk id="4" creationId="{78AA57BF-D88F-6A4C-9CC4-C71DA08078DE}"/>
          </ac:spMkLst>
        </pc:spChg>
      </pc:sldChg>
      <pc:sldChg chg="modSp mod modClrScheme chgLayout">
        <pc:chgData name="Philippa Bernard" userId="S::philippa@domhan-vision.com::e8b290d1-3150-4ee1-a324-caaf74b694b9" providerId="AD" clId="Web-{44EEF3A2-596B-044C-2CB5-79B016FACD70}" dt="2022-04-24T11:26:41" v="15"/>
        <pc:sldMkLst>
          <pc:docMk/>
          <pc:sldMk cId="2638916505" sldId="312"/>
        </pc:sldMkLst>
        <pc:spChg chg="mod ord">
          <ac:chgData name="Philippa Bernard" userId="S::philippa@domhan-vision.com::e8b290d1-3150-4ee1-a324-caaf74b694b9" providerId="AD" clId="Web-{44EEF3A2-596B-044C-2CB5-79B016FACD70}" dt="2022-04-24T11:26:41" v="15"/>
          <ac:spMkLst>
            <pc:docMk/>
            <pc:sldMk cId="2638916505" sldId="312"/>
            <ac:spMk id="2" creationId="{726C59DB-293E-E24E-9FE0-76CF3387366E}"/>
          </ac:spMkLst>
        </pc:spChg>
        <pc:picChg chg="mod ord">
          <ac:chgData name="Philippa Bernard" userId="S::philippa@domhan-vision.com::e8b290d1-3150-4ee1-a324-caaf74b694b9" providerId="AD" clId="Web-{44EEF3A2-596B-044C-2CB5-79B016FACD70}" dt="2022-04-24T11:26:41" v="15"/>
          <ac:picMkLst>
            <pc:docMk/>
            <pc:sldMk cId="2638916505" sldId="312"/>
            <ac:picMk id="4" creationId="{FAF8AFFC-D034-9349-B42C-FF2A6E23653B}"/>
          </ac:picMkLst>
        </pc:picChg>
      </pc:sldChg>
      <pc:sldChg chg="modSp mod modClrScheme chgLayout">
        <pc:chgData name="Philippa Bernard" userId="S::philippa@domhan-vision.com::e8b290d1-3150-4ee1-a324-caaf74b694b9" providerId="AD" clId="Web-{44EEF3A2-596B-044C-2CB5-79B016FACD70}" dt="2022-04-24T11:26:41" v="15"/>
        <pc:sldMkLst>
          <pc:docMk/>
          <pc:sldMk cId="937929910" sldId="313"/>
        </pc:sldMkLst>
        <pc:spChg chg="mod ord">
          <ac:chgData name="Philippa Bernard" userId="S::philippa@domhan-vision.com::e8b290d1-3150-4ee1-a324-caaf74b694b9" providerId="AD" clId="Web-{44EEF3A2-596B-044C-2CB5-79B016FACD70}" dt="2022-04-24T11:26:41" v="15"/>
          <ac:spMkLst>
            <pc:docMk/>
            <pc:sldMk cId="937929910" sldId="313"/>
            <ac:spMk id="2" creationId="{F9B85BE3-79B9-6649-BA34-21B329C73595}"/>
          </ac:spMkLst>
        </pc:spChg>
      </pc:sldChg>
      <pc:sldChg chg="addSp delSp modSp mod modClrScheme delDesignElem chgLayout">
        <pc:chgData name="Philippa Bernard" userId="S::philippa@domhan-vision.com::e8b290d1-3150-4ee1-a324-caaf74b694b9" providerId="AD" clId="Web-{44EEF3A2-596B-044C-2CB5-79B016FACD70}" dt="2022-04-24T11:26:41" v="15"/>
        <pc:sldMkLst>
          <pc:docMk/>
          <pc:sldMk cId="2577291230" sldId="314"/>
        </pc:sldMkLst>
        <pc:spChg chg="mod ord">
          <ac:chgData name="Philippa Bernard" userId="S::philippa@domhan-vision.com::e8b290d1-3150-4ee1-a324-caaf74b694b9" providerId="AD" clId="Web-{44EEF3A2-596B-044C-2CB5-79B016FACD70}" dt="2022-04-24T11:26:41" v="15"/>
          <ac:spMkLst>
            <pc:docMk/>
            <pc:sldMk cId="2577291230" sldId="314"/>
            <ac:spMk id="2" creationId="{E270C34A-2460-CF46-B165-83D9D513AECF}"/>
          </ac:spMkLst>
        </pc:spChg>
        <pc:spChg chg="mod ord">
          <ac:chgData name="Philippa Bernard" userId="S::philippa@domhan-vision.com::e8b290d1-3150-4ee1-a324-caaf74b694b9" providerId="AD" clId="Web-{44EEF3A2-596B-044C-2CB5-79B016FACD70}" dt="2022-04-24T11:26:41" v="15"/>
          <ac:spMkLst>
            <pc:docMk/>
            <pc:sldMk cId="2577291230" sldId="314"/>
            <ac:spMk id="4" creationId="{9FA6B066-C0E6-694D-8B2C-D61EFF2C8539}"/>
          </ac:spMkLst>
        </pc:spChg>
        <pc:spChg chg="add del">
          <ac:chgData name="Philippa Bernard" userId="S::philippa@domhan-vision.com::e8b290d1-3150-4ee1-a324-caaf74b694b9" providerId="AD" clId="Web-{44EEF3A2-596B-044C-2CB5-79B016FACD70}" dt="2022-04-24T11:26:41" v="15"/>
          <ac:spMkLst>
            <pc:docMk/>
            <pc:sldMk cId="2577291230" sldId="314"/>
            <ac:spMk id="71" creationId="{201CC55D-ED54-4C5C-95E6-10947BD1103B}"/>
          </ac:spMkLst>
        </pc:spChg>
        <pc:spChg chg="add del">
          <ac:chgData name="Philippa Bernard" userId="S::philippa@domhan-vision.com::e8b290d1-3150-4ee1-a324-caaf74b694b9" providerId="AD" clId="Web-{44EEF3A2-596B-044C-2CB5-79B016FACD70}" dt="2022-04-24T11:26:41" v="15"/>
          <ac:spMkLst>
            <pc:docMk/>
            <pc:sldMk cId="2577291230" sldId="314"/>
            <ac:spMk id="77" creationId="{3873B707-463F-40B0-8227-E8CC6C67EB25}"/>
          </ac:spMkLst>
        </pc:spChg>
        <pc:spChg chg="add del">
          <ac:chgData name="Philippa Bernard" userId="S::philippa@domhan-vision.com::e8b290d1-3150-4ee1-a324-caaf74b694b9" providerId="AD" clId="Web-{44EEF3A2-596B-044C-2CB5-79B016FACD70}" dt="2022-04-24T11:26:41" v="15"/>
          <ac:spMkLst>
            <pc:docMk/>
            <pc:sldMk cId="2577291230" sldId="314"/>
            <ac:spMk id="79" creationId="{C13237C8-E62C-4F0D-A318-BD6FB6C2D138}"/>
          </ac:spMkLst>
        </pc:spChg>
        <pc:spChg chg="add del">
          <ac:chgData name="Philippa Bernard" userId="S::philippa@domhan-vision.com::e8b290d1-3150-4ee1-a324-caaf74b694b9" providerId="AD" clId="Web-{44EEF3A2-596B-044C-2CB5-79B016FACD70}" dt="2022-04-24T11:26:41" v="15"/>
          <ac:spMkLst>
            <pc:docMk/>
            <pc:sldMk cId="2577291230" sldId="314"/>
            <ac:spMk id="81" creationId="{19C9EAEA-39D0-4B0E-A0EB-51E7B26740B1}"/>
          </ac:spMkLst>
        </pc:spChg>
        <pc:grpChg chg="add del">
          <ac:chgData name="Philippa Bernard" userId="S::philippa@domhan-vision.com::e8b290d1-3150-4ee1-a324-caaf74b694b9" providerId="AD" clId="Web-{44EEF3A2-596B-044C-2CB5-79B016FACD70}" dt="2022-04-24T11:26:41" v="15"/>
          <ac:grpSpMkLst>
            <pc:docMk/>
            <pc:sldMk cId="2577291230" sldId="314"/>
            <ac:grpSpMk id="73" creationId="{1DE889C7-FAD6-4397-98E2-05D503484459}"/>
          </ac:grpSpMkLst>
        </pc:grpChg>
      </pc:sldChg>
      <pc:sldChg chg="modSp mod modClrScheme chgLayout">
        <pc:chgData name="Philippa Bernard" userId="S::philippa@domhan-vision.com::e8b290d1-3150-4ee1-a324-caaf74b694b9" providerId="AD" clId="Web-{44EEF3A2-596B-044C-2CB5-79B016FACD70}" dt="2022-04-24T11:26:41" v="15"/>
        <pc:sldMkLst>
          <pc:docMk/>
          <pc:sldMk cId="1000378367" sldId="315"/>
        </pc:sldMkLst>
        <pc:spChg chg="mod ord">
          <ac:chgData name="Philippa Bernard" userId="S::philippa@domhan-vision.com::e8b290d1-3150-4ee1-a324-caaf74b694b9" providerId="AD" clId="Web-{44EEF3A2-596B-044C-2CB5-79B016FACD70}" dt="2022-04-24T11:26:41" v="15"/>
          <ac:spMkLst>
            <pc:docMk/>
            <pc:sldMk cId="1000378367" sldId="315"/>
            <ac:spMk id="2" creationId="{78696865-22D1-5C4C-AF10-E6FE9D3D3DE6}"/>
          </ac:spMkLst>
        </pc:spChg>
        <pc:spChg chg="mod ord">
          <ac:chgData name="Philippa Bernard" userId="S::philippa@domhan-vision.com::e8b290d1-3150-4ee1-a324-caaf74b694b9" providerId="AD" clId="Web-{44EEF3A2-596B-044C-2CB5-79B016FACD70}" dt="2022-04-24T11:26:41" v="15"/>
          <ac:spMkLst>
            <pc:docMk/>
            <pc:sldMk cId="1000378367" sldId="315"/>
            <ac:spMk id="14" creationId="{046FA650-0A18-0E4E-BC52-BC74B4365B1D}"/>
          </ac:spMkLst>
        </pc:spChg>
        <pc:spChg chg="mod ord">
          <ac:chgData name="Philippa Bernard" userId="S::philippa@domhan-vision.com::e8b290d1-3150-4ee1-a324-caaf74b694b9" providerId="AD" clId="Web-{44EEF3A2-596B-044C-2CB5-79B016FACD70}" dt="2022-04-24T11:26:41" v="15"/>
          <ac:spMkLst>
            <pc:docMk/>
            <pc:sldMk cId="1000378367" sldId="315"/>
            <ac:spMk id="15" creationId="{D966B8CE-6089-7541-A445-0335938882EC}"/>
          </ac:spMkLst>
        </pc:spChg>
      </pc:sldChg>
      <pc:sldChg chg="modSp mod modClrScheme chgLayout">
        <pc:chgData name="Philippa Bernard" userId="S::philippa@domhan-vision.com::e8b290d1-3150-4ee1-a324-caaf74b694b9" providerId="AD" clId="Web-{44EEF3A2-596B-044C-2CB5-79B016FACD70}" dt="2022-04-24T11:26:41" v="15"/>
        <pc:sldMkLst>
          <pc:docMk/>
          <pc:sldMk cId="2690772833" sldId="316"/>
        </pc:sldMkLst>
        <pc:spChg chg="mod ord">
          <ac:chgData name="Philippa Bernard" userId="S::philippa@domhan-vision.com::e8b290d1-3150-4ee1-a324-caaf74b694b9" providerId="AD" clId="Web-{44EEF3A2-596B-044C-2CB5-79B016FACD70}" dt="2022-04-24T11:26:41" v="15"/>
          <ac:spMkLst>
            <pc:docMk/>
            <pc:sldMk cId="2690772833" sldId="316"/>
            <ac:spMk id="2" creationId="{1913DB47-D938-424C-9E86-607580375197}"/>
          </ac:spMkLst>
        </pc:spChg>
        <pc:spChg chg="mod ord">
          <ac:chgData name="Philippa Bernard" userId="S::philippa@domhan-vision.com::e8b290d1-3150-4ee1-a324-caaf74b694b9" providerId="AD" clId="Web-{44EEF3A2-596B-044C-2CB5-79B016FACD70}" dt="2022-04-24T11:26:41" v="15"/>
          <ac:spMkLst>
            <pc:docMk/>
            <pc:sldMk cId="2690772833" sldId="316"/>
            <ac:spMk id="3" creationId="{D16A64F3-C87A-42BC-BDC0-454BC6874F45}"/>
          </ac:spMkLst>
        </pc:spChg>
      </pc:sldChg>
      <pc:sldChg chg="modSp mod modClrScheme chgLayout">
        <pc:chgData name="Philippa Bernard" userId="S::philippa@domhan-vision.com::e8b290d1-3150-4ee1-a324-caaf74b694b9" providerId="AD" clId="Web-{44EEF3A2-596B-044C-2CB5-79B016FACD70}" dt="2022-04-24T11:26:41" v="15"/>
        <pc:sldMkLst>
          <pc:docMk/>
          <pc:sldMk cId="3686153064" sldId="317"/>
        </pc:sldMkLst>
        <pc:spChg chg="mod ord">
          <ac:chgData name="Philippa Bernard" userId="S::philippa@domhan-vision.com::e8b290d1-3150-4ee1-a324-caaf74b694b9" providerId="AD" clId="Web-{44EEF3A2-596B-044C-2CB5-79B016FACD70}" dt="2022-04-24T11:26:41" v="15"/>
          <ac:spMkLst>
            <pc:docMk/>
            <pc:sldMk cId="3686153064" sldId="317"/>
            <ac:spMk id="2" creationId="{1E7FABAB-3E1C-47A5-AD67-0B2CCC0420EC}"/>
          </ac:spMkLst>
        </pc:spChg>
        <pc:spChg chg="mod ord">
          <ac:chgData name="Philippa Bernard" userId="S::philippa@domhan-vision.com::e8b290d1-3150-4ee1-a324-caaf74b694b9" providerId="AD" clId="Web-{44EEF3A2-596B-044C-2CB5-79B016FACD70}" dt="2022-04-24T11:26:41" v="15"/>
          <ac:spMkLst>
            <pc:docMk/>
            <pc:sldMk cId="3686153064" sldId="317"/>
            <ac:spMk id="3" creationId="{414F3B39-497E-4DDB-8895-547DDC939826}"/>
          </ac:spMkLst>
        </pc:spChg>
      </pc:sldChg>
      <pc:sldChg chg="modSp mod modClrScheme chgLayout">
        <pc:chgData name="Philippa Bernard" userId="S::philippa@domhan-vision.com::e8b290d1-3150-4ee1-a324-caaf74b694b9" providerId="AD" clId="Web-{44EEF3A2-596B-044C-2CB5-79B016FACD70}" dt="2022-04-24T11:26:41" v="15"/>
        <pc:sldMkLst>
          <pc:docMk/>
          <pc:sldMk cId="2879330590" sldId="319"/>
        </pc:sldMkLst>
        <pc:spChg chg="mod ord">
          <ac:chgData name="Philippa Bernard" userId="S::philippa@domhan-vision.com::e8b290d1-3150-4ee1-a324-caaf74b694b9" providerId="AD" clId="Web-{44EEF3A2-596B-044C-2CB5-79B016FACD70}" dt="2022-04-24T11:26:41" v="15"/>
          <ac:spMkLst>
            <pc:docMk/>
            <pc:sldMk cId="2879330590" sldId="319"/>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879330590" sldId="319"/>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1528147722" sldId="320"/>
        </pc:sldMkLst>
        <pc:spChg chg="mod ord">
          <ac:chgData name="Philippa Bernard" userId="S::philippa@domhan-vision.com::e8b290d1-3150-4ee1-a324-caaf74b694b9" providerId="AD" clId="Web-{44EEF3A2-596B-044C-2CB5-79B016FACD70}" dt="2022-04-24T11:26:41" v="15"/>
          <ac:spMkLst>
            <pc:docMk/>
            <pc:sldMk cId="1528147722" sldId="320"/>
            <ac:spMk id="2" creationId="{71396D8C-E0FE-4D1C-B3A1-9166AAFAACE5}"/>
          </ac:spMkLst>
        </pc:spChg>
        <pc:spChg chg="mod ord">
          <ac:chgData name="Philippa Bernard" userId="S::philippa@domhan-vision.com::e8b290d1-3150-4ee1-a324-caaf74b694b9" providerId="AD" clId="Web-{44EEF3A2-596B-044C-2CB5-79B016FACD70}" dt="2022-04-24T11:26:41" v="15"/>
          <ac:spMkLst>
            <pc:docMk/>
            <pc:sldMk cId="1528147722" sldId="320"/>
            <ac:spMk id="3" creationId="{CEB6013A-CF38-4C40-BD36-544A1166DDF5}"/>
          </ac:spMkLst>
        </pc:spChg>
      </pc:sldChg>
      <pc:sldChg chg="modSp mod modClrScheme chgLayout">
        <pc:chgData name="Philippa Bernard" userId="S::philippa@domhan-vision.com::e8b290d1-3150-4ee1-a324-caaf74b694b9" providerId="AD" clId="Web-{44EEF3A2-596B-044C-2CB5-79B016FACD70}" dt="2022-04-24T11:26:41" v="15"/>
        <pc:sldMkLst>
          <pc:docMk/>
          <pc:sldMk cId="919025171" sldId="321"/>
        </pc:sldMkLst>
        <pc:spChg chg="mod ord">
          <ac:chgData name="Philippa Bernard" userId="S::philippa@domhan-vision.com::e8b290d1-3150-4ee1-a324-caaf74b694b9" providerId="AD" clId="Web-{44EEF3A2-596B-044C-2CB5-79B016FACD70}" dt="2022-04-24T11:26:41" v="15"/>
          <ac:spMkLst>
            <pc:docMk/>
            <pc:sldMk cId="919025171" sldId="321"/>
            <ac:spMk id="2" creationId="{E5124EFB-A6FA-4181-967B-A67A08773223}"/>
          </ac:spMkLst>
        </pc:spChg>
        <pc:spChg chg="mod ord">
          <ac:chgData name="Philippa Bernard" userId="S::philippa@domhan-vision.com::e8b290d1-3150-4ee1-a324-caaf74b694b9" providerId="AD" clId="Web-{44EEF3A2-596B-044C-2CB5-79B016FACD70}" dt="2022-04-24T11:26:41" v="15"/>
          <ac:spMkLst>
            <pc:docMk/>
            <pc:sldMk cId="919025171" sldId="321"/>
            <ac:spMk id="3" creationId="{B5BDE615-1D8B-4A80-9B8D-44B002720C49}"/>
          </ac:spMkLst>
        </pc:spChg>
      </pc:sldChg>
      <pc:sldChg chg="modSp mod modClrScheme chgLayout">
        <pc:chgData name="Philippa Bernard" userId="S::philippa@domhan-vision.com::e8b290d1-3150-4ee1-a324-caaf74b694b9" providerId="AD" clId="Web-{44EEF3A2-596B-044C-2CB5-79B016FACD70}" dt="2022-04-24T11:26:41" v="15"/>
        <pc:sldMkLst>
          <pc:docMk/>
          <pc:sldMk cId="990853404" sldId="322"/>
        </pc:sldMkLst>
        <pc:spChg chg="mod ord">
          <ac:chgData name="Philippa Bernard" userId="S::philippa@domhan-vision.com::e8b290d1-3150-4ee1-a324-caaf74b694b9" providerId="AD" clId="Web-{44EEF3A2-596B-044C-2CB5-79B016FACD70}" dt="2022-04-24T11:26:41" v="15"/>
          <ac:spMkLst>
            <pc:docMk/>
            <pc:sldMk cId="990853404" sldId="322"/>
            <ac:spMk id="2" creationId="{AB5DD6F0-C1A1-4B63-83A7-41BA34E3D885}"/>
          </ac:spMkLst>
        </pc:spChg>
        <pc:spChg chg="mod ord">
          <ac:chgData name="Philippa Bernard" userId="S::philippa@domhan-vision.com::e8b290d1-3150-4ee1-a324-caaf74b694b9" providerId="AD" clId="Web-{44EEF3A2-596B-044C-2CB5-79B016FACD70}" dt="2022-04-24T11:26:41" v="15"/>
          <ac:spMkLst>
            <pc:docMk/>
            <pc:sldMk cId="990853404" sldId="322"/>
            <ac:spMk id="3" creationId="{1EF30599-871B-42F6-AE4F-725E0AFAE1F6}"/>
          </ac:spMkLst>
        </pc:spChg>
      </pc:sldChg>
      <pc:sldChg chg="modSp mod modClrScheme chgLayout">
        <pc:chgData name="Philippa Bernard" userId="S::philippa@domhan-vision.com::e8b290d1-3150-4ee1-a324-caaf74b694b9" providerId="AD" clId="Web-{44EEF3A2-596B-044C-2CB5-79B016FACD70}" dt="2022-04-24T11:26:41" v="15"/>
        <pc:sldMkLst>
          <pc:docMk/>
          <pc:sldMk cId="1806863400" sldId="323"/>
        </pc:sldMkLst>
        <pc:spChg chg="mod ord">
          <ac:chgData name="Philippa Bernard" userId="S::philippa@domhan-vision.com::e8b290d1-3150-4ee1-a324-caaf74b694b9" providerId="AD" clId="Web-{44EEF3A2-596B-044C-2CB5-79B016FACD70}" dt="2022-04-24T11:26:41" v="15"/>
          <ac:spMkLst>
            <pc:docMk/>
            <pc:sldMk cId="1806863400" sldId="323"/>
            <ac:spMk id="2" creationId="{E72B7DAB-5B8E-4FBE-B942-2A6004C02439}"/>
          </ac:spMkLst>
        </pc:spChg>
        <pc:spChg chg="mod ord">
          <ac:chgData name="Philippa Bernard" userId="S::philippa@domhan-vision.com::e8b290d1-3150-4ee1-a324-caaf74b694b9" providerId="AD" clId="Web-{44EEF3A2-596B-044C-2CB5-79B016FACD70}" dt="2022-04-24T11:26:41" v="15"/>
          <ac:spMkLst>
            <pc:docMk/>
            <pc:sldMk cId="1806863400" sldId="323"/>
            <ac:spMk id="3" creationId="{543F40BC-B58D-45D1-A2ED-9212349BD7FD}"/>
          </ac:spMkLst>
        </pc:spChg>
      </pc:sldChg>
      <pc:sldChg chg="modSp mod modClrScheme chgLayout">
        <pc:chgData name="Philippa Bernard" userId="S::philippa@domhan-vision.com::e8b290d1-3150-4ee1-a324-caaf74b694b9" providerId="AD" clId="Web-{44EEF3A2-596B-044C-2CB5-79B016FACD70}" dt="2022-04-24T11:26:41" v="15"/>
        <pc:sldMkLst>
          <pc:docMk/>
          <pc:sldMk cId="2449379499" sldId="325"/>
        </pc:sldMkLst>
        <pc:spChg chg="mod ord">
          <ac:chgData name="Philippa Bernard" userId="S::philippa@domhan-vision.com::e8b290d1-3150-4ee1-a324-caaf74b694b9" providerId="AD" clId="Web-{44EEF3A2-596B-044C-2CB5-79B016FACD70}" dt="2022-04-24T11:26:41" v="15"/>
          <ac:spMkLst>
            <pc:docMk/>
            <pc:sldMk cId="2449379499" sldId="325"/>
            <ac:spMk id="2" creationId="{E48E12E3-30C1-4260-BE93-7EA3C4164E94}"/>
          </ac:spMkLst>
        </pc:spChg>
        <pc:spChg chg="mod ord">
          <ac:chgData name="Philippa Bernard" userId="S::philippa@domhan-vision.com::e8b290d1-3150-4ee1-a324-caaf74b694b9" providerId="AD" clId="Web-{44EEF3A2-596B-044C-2CB5-79B016FACD70}" dt="2022-04-24T11:26:41" v="15"/>
          <ac:spMkLst>
            <pc:docMk/>
            <pc:sldMk cId="2449379499" sldId="325"/>
            <ac:spMk id="3" creationId="{18676CE5-1398-420C-9855-1B75E2B6A71D}"/>
          </ac:spMkLst>
        </pc:spChg>
      </pc:sldChg>
      <pc:sldChg chg="addSp delSp modSp del mod modClrScheme delDesignElem chgLayout">
        <pc:chgData name="Philippa Bernard" userId="S::philippa@domhan-vision.com::e8b290d1-3150-4ee1-a324-caaf74b694b9" providerId="AD" clId="Web-{44EEF3A2-596B-044C-2CB5-79B016FACD70}" dt="2022-04-24T11:26:59.985" v="16"/>
        <pc:sldMkLst>
          <pc:docMk/>
          <pc:sldMk cId="3339779062" sldId="326"/>
        </pc:sldMkLst>
        <pc:spChg chg="del mod">
          <ac:chgData name="Philippa Bernard" userId="S::philippa@domhan-vision.com::e8b290d1-3150-4ee1-a324-caaf74b694b9" providerId="AD" clId="Web-{44EEF3A2-596B-044C-2CB5-79B016FACD70}" dt="2022-04-24T11:20:15.709" v="2"/>
          <ac:spMkLst>
            <pc:docMk/>
            <pc:sldMk cId="3339779062" sldId="326"/>
            <ac:spMk id="2" creationId="{8F164697-4FFE-44AD-88D8-3CDC4834DFD6}"/>
          </ac:spMkLst>
        </pc:spChg>
        <pc:spChg chg="mod ord">
          <ac:chgData name="Philippa Bernard" userId="S::philippa@domhan-vision.com::e8b290d1-3150-4ee1-a324-caaf74b694b9" providerId="AD" clId="Web-{44EEF3A2-596B-044C-2CB5-79B016FACD70}" dt="2022-04-24T11:26:41" v="15"/>
          <ac:spMkLst>
            <pc:docMk/>
            <pc:sldMk cId="3339779062" sldId="326"/>
            <ac:spMk id="3" creationId="{754C1CE7-DDB1-4B0F-B91E-D3331900D78D}"/>
          </ac:spMkLst>
        </pc:spChg>
        <pc:spChg chg="del">
          <ac:chgData name="Philippa Bernard" userId="S::philippa@domhan-vision.com::e8b290d1-3150-4ee1-a324-caaf74b694b9" providerId="AD" clId="Web-{44EEF3A2-596B-044C-2CB5-79B016FACD70}" dt="2022-04-24T11:21:45.024" v="9"/>
          <ac:spMkLst>
            <pc:docMk/>
            <pc:sldMk cId="3339779062" sldId="326"/>
            <ac:spMk id="6" creationId="{882CDEBC-4F94-FC69-32C5-8923B8AA8624}"/>
          </ac:spMkLst>
        </pc:spChg>
        <pc:spChg chg="add mod ord">
          <ac:chgData name="Philippa Bernard" userId="S::philippa@domhan-vision.com::e8b290d1-3150-4ee1-a324-caaf74b694b9" providerId="AD" clId="Web-{44EEF3A2-596B-044C-2CB5-79B016FACD70}" dt="2022-04-24T11:26:41" v="15"/>
          <ac:spMkLst>
            <pc:docMk/>
            <pc:sldMk cId="3339779062" sldId="326"/>
            <ac:spMk id="7" creationId="{3F8FC16F-D8B4-F1DE-9726-9BA6B1FF3BA0}"/>
          </ac:spMkLst>
        </pc:spChg>
        <pc:spChg chg="add del mod ord">
          <ac:chgData name="Philippa Bernard" userId="S::philippa@domhan-vision.com::e8b290d1-3150-4ee1-a324-caaf74b694b9" providerId="AD" clId="Web-{44EEF3A2-596B-044C-2CB5-79B016FACD70}" dt="2022-04-24T11:21:22.789" v="6"/>
          <ac:spMkLst>
            <pc:docMk/>
            <pc:sldMk cId="3339779062" sldId="326"/>
            <ac:spMk id="8" creationId="{AFD70C1E-7C8F-23B5-CF24-812E4477F3F6}"/>
          </ac:spMkLst>
        </pc:spChg>
        <pc:spChg chg="del">
          <ac:chgData name="Philippa Bernard" userId="S::philippa@domhan-vision.com::e8b290d1-3150-4ee1-a324-caaf74b694b9" providerId="AD" clId="Web-{44EEF3A2-596B-044C-2CB5-79B016FACD70}" dt="2022-04-24T11:20:47.538" v="3"/>
          <ac:spMkLst>
            <pc:docMk/>
            <pc:sldMk cId="3339779062" sldId="326"/>
            <ac:spMk id="10" creationId="{73DE2CFE-42F2-48F0-8706-5264E012B10C}"/>
          </ac:spMkLst>
        </pc:spChg>
        <pc:spChg chg="add del">
          <ac:chgData name="Philippa Bernard" userId="S::philippa@domhan-vision.com::e8b290d1-3150-4ee1-a324-caaf74b694b9" providerId="AD" clId="Web-{44EEF3A2-596B-044C-2CB5-79B016FACD70}" dt="2022-04-24T11:25:25.186" v="12"/>
          <ac:spMkLst>
            <pc:docMk/>
            <pc:sldMk cId="3339779062" sldId="326"/>
            <ac:spMk id="12" creationId="{73DE2CFE-42F2-48F0-8706-5264E012B10C}"/>
          </ac:spMkLst>
        </pc:spChg>
        <pc:spChg chg="add del">
          <ac:chgData name="Philippa Bernard" userId="S::philippa@domhan-vision.com::e8b290d1-3150-4ee1-a324-caaf74b694b9" providerId="AD" clId="Web-{44EEF3A2-596B-044C-2CB5-79B016FACD70}" dt="2022-04-24T11:26:41" v="15"/>
          <ac:spMkLst>
            <pc:docMk/>
            <pc:sldMk cId="3339779062" sldId="326"/>
            <ac:spMk id="14" creationId="{73DE2CFE-42F2-48F0-8706-5264E012B10C}"/>
          </ac:spMkLst>
        </pc:spChg>
        <pc:graphicFrameChg chg="mod modGraphic">
          <ac:chgData name="Philippa Bernard" userId="S::philippa@domhan-vision.com::e8b290d1-3150-4ee1-a324-caaf74b694b9" providerId="AD" clId="Web-{44EEF3A2-596B-044C-2CB5-79B016FACD70}" dt="2022-04-24T11:25:25.201" v="13"/>
          <ac:graphicFrameMkLst>
            <pc:docMk/>
            <pc:sldMk cId="3339779062" sldId="326"/>
            <ac:graphicFrameMk id="5" creationId="{21DCC4E8-8B0B-680D-CF93-EA4A9C6DBF32}"/>
          </ac:graphicFrameMkLst>
        </pc:graphicFrameChg>
      </pc:sldChg>
      <pc:sldChg chg="modSp mod modClrScheme chgLayout">
        <pc:chgData name="Philippa Bernard" userId="S::philippa@domhan-vision.com::e8b290d1-3150-4ee1-a324-caaf74b694b9" providerId="AD" clId="Web-{44EEF3A2-596B-044C-2CB5-79B016FACD70}" dt="2022-04-24T11:26:41" v="15"/>
        <pc:sldMkLst>
          <pc:docMk/>
          <pc:sldMk cId="2519072920" sldId="369"/>
        </pc:sldMkLst>
        <pc:spChg chg="mod ord">
          <ac:chgData name="Philippa Bernard" userId="S::philippa@domhan-vision.com::e8b290d1-3150-4ee1-a324-caaf74b694b9" providerId="AD" clId="Web-{44EEF3A2-596B-044C-2CB5-79B016FACD70}" dt="2022-04-24T11:26:41" v="15"/>
          <ac:spMkLst>
            <pc:docMk/>
            <pc:sldMk cId="2519072920" sldId="369"/>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2519072920" sldId="369"/>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3974546466" sldId="370"/>
        </pc:sldMkLst>
        <pc:spChg chg="mod ord">
          <ac:chgData name="Philippa Bernard" userId="S::philippa@domhan-vision.com::e8b290d1-3150-4ee1-a324-caaf74b694b9" providerId="AD" clId="Web-{44EEF3A2-596B-044C-2CB5-79B016FACD70}" dt="2022-04-24T11:26:41" v="15"/>
          <ac:spMkLst>
            <pc:docMk/>
            <pc:sldMk cId="3974546466" sldId="370"/>
            <ac:spMk id="2"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1816666309" sldId="379"/>
        </pc:sldMkLst>
        <pc:spChg chg="mod ord">
          <ac:chgData name="Philippa Bernard" userId="S::philippa@domhan-vision.com::e8b290d1-3150-4ee1-a324-caaf74b694b9" providerId="AD" clId="Web-{44EEF3A2-596B-044C-2CB5-79B016FACD70}" dt="2022-04-24T11:26:41" v="15"/>
          <ac:spMkLst>
            <pc:docMk/>
            <pc:sldMk cId="1816666309" sldId="379"/>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1816666309" sldId="379"/>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646739919" sldId="380"/>
        </pc:sldMkLst>
        <pc:spChg chg="mod ord">
          <ac:chgData name="Philippa Bernard" userId="S::philippa@domhan-vision.com::e8b290d1-3150-4ee1-a324-caaf74b694b9" providerId="AD" clId="Web-{44EEF3A2-596B-044C-2CB5-79B016FACD70}" dt="2022-04-24T11:26:41" v="15"/>
          <ac:spMkLst>
            <pc:docMk/>
            <pc:sldMk cId="646739919" sldId="380"/>
            <ac:spMk id="2" creationId="{00000000-0000-0000-0000-000000000000}"/>
          </ac:spMkLst>
        </pc:spChg>
        <pc:spChg chg="mod ord">
          <ac:chgData name="Philippa Bernard" userId="S::philippa@domhan-vision.com::e8b290d1-3150-4ee1-a324-caaf74b694b9" providerId="AD" clId="Web-{44EEF3A2-596B-044C-2CB5-79B016FACD70}" dt="2022-04-24T11:26:41" v="15"/>
          <ac:spMkLst>
            <pc:docMk/>
            <pc:sldMk cId="646739919" sldId="380"/>
            <ac:spMk id="3" creationId="{00000000-0000-0000-0000-000000000000}"/>
          </ac:spMkLst>
        </pc:spChg>
      </pc:sldChg>
      <pc:sldChg chg="modSp mod modClrScheme chgLayout">
        <pc:chgData name="Philippa Bernard" userId="S::philippa@domhan-vision.com::e8b290d1-3150-4ee1-a324-caaf74b694b9" providerId="AD" clId="Web-{44EEF3A2-596B-044C-2CB5-79B016FACD70}" dt="2022-04-24T11:26:41" v="15"/>
        <pc:sldMkLst>
          <pc:docMk/>
          <pc:sldMk cId="2554021218" sldId="381"/>
        </pc:sldMkLst>
        <pc:spChg chg="mod ord">
          <ac:chgData name="Philippa Bernard" userId="S::philippa@domhan-vision.com::e8b290d1-3150-4ee1-a324-caaf74b694b9" providerId="AD" clId="Web-{44EEF3A2-596B-044C-2CB5-79B016FACD70}" dt="2022-04-24T11:26:41" v="15"/>
          <ac:spMkLst>
            <pc:docMk/>
            <pc:sldMk cId="2554021218" sldId="381"/>
            <ac:spMk id="2" creationId="{1C441DB1-14F8-4491-919B-701ABE0AE521}"/>
          </ac:spMkLst>
        </pc:spChg>
        <pc:spChg chg="mod ord">
          <ac:chgData name="Philippa Bernard" userId="S::philippa@domhan-vision.com::e8b290d1-3150-4ee1-a324-caaf74b694b9" providerId="AD" clId="Web-{44EEF3A2-596B-044C-2CB5-79B016FACD70}" dt="2022-04-24T11:26:41" v="15"/>
          <ac:spMkLst>
            <pc:docMk/>
            <pc:sldMk cId="2554021218" sldId="381"/>
            <ac:spMk id="3" creationId="{652A01FF-B606-4C24-8B1E-CFAAD21E0E65}"/>
          </ac:spMkLst>
        </pc:spChg>
      </pc:sldChg>
      <pc:sldChg chg="modSp mod modClrScheme chgLayout">
        <pc:chgData name="Philippa Bernard" userId="S::philippa@domhan-vision.com::e8b290d1-3150-4ee1-a324-caaf74b694b9" providerId="AD" clId="Web-{44EEF3A2-596B-044C-2CB5-79B016FACD70}" dt="2022-04-24T11:26:41" v="15"/>
        <pc:sldMkLst>
          <pc:docMk/>
          <pc:sldMk cId="401132570" sldId="382"/>
        </pc:sldMkLst>
        <pc:spChg chg="mod ord">
          <ac:chgData name="Philippa Bernard" userId="S::philippa@domhan-vision.com::e8b290d1-3150-4ee1-a324-caaf74b694b9" providerId="AD" clId="Web-{44EEF3A2-596B-044C-2CB5-79B016FACD70}" dt="2022-04-24T11:26:41" v="15"/>
          <ac:spMkLst>
            <pc:docMk/>
            <pc:sldMk cId="401132570" sldId="382"/>
            <ac:spMk id="2" creationId="{EEDE60CC-980E-45DE-91AF-229E9AAF0E71}"/>
          </ac:spMkLst>
        </pc:spChg>
        <pc:spChg chg="mod ord">
          <ac:chgData name="Philippa Bernard" userId="S::philippa@domhan-vision.com::e8b290d1-3150-4ee1-a324-caaf74b694b9" providerId="AD" clId="Web-{44EEF3A2-596B-044C-2CB5-79B016FACD70}" dt="2022-04-24T11:26:41" v="15"/>
          <ac:spMkLst>
            <pc:docMk/>
            <pc:sldMk cId="401132570" sldId="382"/>
            <ac:spMk id="3" creationId="{F5D6491B-AA1F-46A6-8CAD-2D65D36DD694}"/>
          </ac:spMkLst>
        </pc:spChg>
      </pc:sldChg>
      <pc:sldChg chg="modSp mod modClrScheme chgLayout">
        <pc:chgData name="Philippa Bernard" userId="S::philippa@domhan-vision.com::e8b290d1-3150-4ee1-a324-caaf74b694b9" providerId="AD" clId="Web-{44EEF3A2-596B-044C-2CB5-79B016FACD70}" dt="2022-04-24T11:26:41" v="15"/>
        <pc:sldMkLst>
          <pc:docMk/>
          <pc:sldMk cId="4072072573" sldId="383"/>
        </pc:sldMkLst>
        <pc:spChg chg="mod ord">
          <ac:chgData name="Philippa Bernard" userId="S::philippa@domhan-vision.com::e8b290d1-3150-4ee1-a324-caaf74b694b9" providerId="AD" clId="Web-{44EEF3A2-596B-044C-2CB5-79B016FACD70}" dt="2022-04-24T11:26:41" v="15"/>
          <ac:spMkLst>
            <pc:docMk/>
            <pc:sldMk cId="4072072573" sldId="383"/>
            <ac:spMk id="2" creationId="{987CEF7E-6D63-4C3B-AB3C-0E4AE352E1AA}"/>
          </ac:spMkLst>
        </pc:spChg>
        <pc:spChg chg="mod ord">
          <ac:chgData name="Philippa Bernard" userId="S::philippa@domhan-vision.com::e8b290d1-3150-4ee1-a324-caaf74b694b9" providerId="AD" clId="Web-{44EEF3A2-596B-044C-2CB5-79B016FACD70}" dt="2022-04-24T11:26:41" v="15"/>
          <ac:spMkLst>
            <pc:docMk/>
            <pc:sldMk cId="4072072573" sldId="383"/>
            <ac:spMk id="3" creationId="{433D0BF7-6A78-4DB6-8693-B4A5800E4192}"/>
          </ac:spMkLst>
        </pc:spChg>
      </pc:sldChg>
      <pc:sldChg chg="modSp mod modClrScheme chgLayout">
        <pc:chgData name="Philippa Bernard" userId="S::philippa@domhan-vision.com::e8b290d1-3150-4ee1-a324-caaf74b694b9" providerId="AD" clId="Web-{44EEF3A2-596B-044C-2CB5-79B016FACD70}" dt="2022-04-24T11:26:41" v="15"/>
        <pc:sldMkLst>
          <pc:docMk/>
          <pc:sldMk cId="1816071580" sldId="384"/>
        </pc:sldMkLst>
        <pc:spChg chg="mod ord">
          <ac:chgData name="Philippa Bernard" userId="S::philippa@domhan-vision.com::e8b290d1-3150-4ee1-a324-caaf74b694b9" providerId="AD" clId="Web-{44EEF3A2-596B-044C-2CB5-79B016FACD70}" dt="2022-04-24T11:26:41" v="15"/>
          <ac:spMkLst>
            <pc:docMk/>
            <pc:sldMk cId="1816071580" sldId="384"/>
            <ac:spMk id="2" creationId="{70C13AA6-9CCB-41E2-A77C-58C7EFDB2DC9}"/>
          </ac:spMkLst>
        </pc:spChg>
        <pc:spChg chg="mod ord">
          <ac:chgData name="Philippa Bernard" userId="S::philippa@domhan-vision.com::e8b290d1-3150-4ee1-a324-caaf74b694b9" providerId="AD" clId="Web-{44EEF3A2-596B-044C-2CB5-79B016FACD70}" dt="2022-04-24T11:26:41" v="15"/>
          <ac:spMkLst>
            <pc:docMk/>
            <pc:sldMk cId="1816071580" sldId="384"/>
            <ac:spMk id="3" creationId="{2CA67810-4C49-446E-9ED5-FE7ECAAE2AC1}"/>
          </ac:spMkLst>
        </pc:spChg>
      </pc:sldChg>
      <pc:sldChg chg="modSp mod modClrScheme chgLayout">
        <pc:chgData name="Philippa Bernard" userId="S::philippa@domhan-vision.com::e8b290d1-3150-4ee1-a324-caaf74b694b9" providerId="AD" clId="Web-{44EEF3A2-596B-044C-2CB5-79B016FACD70}" dt="2022-04-24T11:26:41" v="15"/>
        <pc:sldMkLst>
          <pc:docMk/>
          <pc:sldMk cId="3703532203" sldId="385"/>
        </pc:sldMkLst>
        <pc:spChg chg="mod ord">
          <ac:chgData name="Philippa Bernard" userId="S::philippa@domhan-vision.com::e8b290d1-3150-4ee1-a324-caaf74b694b9" providerId="AD" clId="Web-{44EEF3A2-596B-044C-2CB5-79B016FACD70}" dt="2022-04-24T11:26:41" v="15"/>
          <ac:spMkLst>
            <pc:docMk/>
            <pc:sldMk cId="3703532203" sldId="385"/>
            <ac:spMk id="2" creationId="{F37D8C4B-790D-986C-2684-F006667C43CC}"/>
          </ac:spMkLst>
        </pc:spChg>
        <pc:spChg chg="mod ord">
          <ac:chgData name="Philippa Bernard" userId="S::philippa@domhan-vision.com::e8b290d1-3150-4ee1-a324-caaf74b694b9" providerId="AD" clId="Web-{44EEF3A2-596B-044C-2CB5-79B016FACD70}" dt="2022-04-24T11:26:41" v="15"/>
          <ac:spMkLst>
            <pc:docMk/>
            <pc:sldMk cId="3703532203" sldId="385"/>
            <ac:spMk id="3" creationId="{2A96C368-3B89-1231-325F-6B5304443097}"/>
          </ac:spMkLst>
        </pc:spChg>
      </pc:sldChg>
      <pc:sldChg chg="modSp mod modClrScheme chgLayout">
        <pc:chgData name="Philippa Bernard" userId="S::philippa@domhan-vision.com::e8b290d1-3150-4ee1-a324-caaf74b694b9" providerId="AD" clId="Web-{44EEF3A2-596B-044C-2CB5-79B016FACD70}" dt="2022-04-24T11:26:41" v="15"/>
        <pc:sldMkLst>
          <pc:docMk/>
          <pc:sldMk cId="4099518184" sldId="387"/>
        </pc:sldMkLst>
        <pc:spChg chg="mod ord">
          <ac:chgData name="Philippa Bernard" userId="S::philippa@domhan-vision.com::e8b290d1-3150-4ee1-a324-caaf74b694b9" providerId="AD" clId="Web-{44EEF3A2-596B-044C-2CB5-79B016FACD70}" dt="2022-04-24T11:26:41" v="15"/>
          <ac:spMkLst>
            <pc:docMk/>
            <pc:sldMk cId="4099518184" sldId="387"/>
            <ac:spMk id="2" creationId="{068F11E8-BB17-743C-C560-FCBC0748A845}"/>
          </ac:spMkLst>
        </pc:spChg>
        <pc:picChg chg="mod ord">
          <ac:chgData name="Philippa Bernard" userId="S::philippa@domhan-vision.com::e8b290d1-3150-4ee1-a324-caaf74b694b9" providerId="AD" clId="Web-{44EEF3A2-596B-044C-2CB5-79B016FACD70}" dt="2022-04-24T11:26:41" v="15"/>
          <ac:picMkLst>
            <pc:docMk/>
            <pc:sldMk cId="4099518184" sldId="387"/>
            <ac:picMk id="4" creationId="{05A54121-B2D9-9049-06E7-88D4A5F106FD}"/>
          </ac:picMkLst>
        </pc:picChg>
      </pc:sldChg>
      <pc:sldChg chg="modSp mod modClrScheme chgLayout">
        <pc:chgData name="Philippa Bernard" userId="S::philippa@domhan-vision.com::e8b290d1-3150-4ee1-a324-caaf74b694b9" providerId="AD" clId="Web-{44EEF3A2-596B-044C-2CB5-79B016FACD70}" dt="2022-04-24T11:26:41" v="15"/>
        <pc:sldMkLst>
          <pc:docMk/>
          <pc:sldMk cId="1072977228" sldId="388"/>
        </pc:sldMkLst>
        <pc:spChg chg="mod ord">
          <ac:chgData name="Philippa Bernard" userId="S::philippa@domhan-vision.com::e8b290d1-3150-4ee1-a324-caaf74b694b9" providerId="AD" clId="Web-{44EEF3A2-596B-044C-2CB5-79B016FACD70}" dt="2022-04-24T11:26:41" v="15"/>
          <ac:spMkLst>
            <pc:docMk/>
            <pc:sldMk cId="1072977228" sldId="388"/>
            <ac:spMk id="2" creationId="{39D7355B-C82F-D009-D32D-4446F5BE047F}"/>
          </ac:spMkLst>
        </pc:spChg>
        <pc:spChg chg="mod ord">
          <ac:chgData name="Philippa Bernard" userId="S::philippa@domhan-vision.com::e8b290d1-3150-4ee1-a324-caaf74b694b9" providerId="AD" clId="Web-{44EEF3A2-596B-044C-2CB5-79B016FACD70}" dt="2022-04-24T11:26:41" v="15"/>
          <ac:spMkLst>
            <pc:docMk/>
            <pc:sldMk cId="1072977228" sldId="388"/>
            <ac:spMk id="3" creationId="{A3AB9029-FD3C-E055-2F22-01AC3337FE0E}"/>
          </ac:spMkLst>
        </pc:spChg>
      </pc:sldChg>
      <pc:sldChg chg="modSp mod modClrScheme chgLayout">
        <pc:chgData name="Philippa Bernard" userId="S::philippa@domhan-vision.com::e8b290d1-3150-4ee1-a324-caaf74b694b9" providerId="AD" clId="Web-{44EEF3A2-596B-044C-2CB5-79B016FACD70}" dt="2022-04-24T11:26:41" v="15"/>
        <pc:sldMkLst>
          <pc:docMk/>
          <pc:sldMk cId="3210444680" sldId="389"/>
        </pc:sldMkLst>
        <pc:spChg chg="mod ord">
          <ac:chgData name="Philippa Bernard" userId="S::philippa@domhan-vision.com::e8b290d1-3150-4ee1-a324-caaf74b694b9" providerId="AD" clId="Web-{44EEF3A2-596B-044C-2CB5-79B016FACD70}" dt="2022-04-24T11:26:41" v="15"/>
          <ac:spMkLst>
            <pc:docMk/>
            <pc:sldMk cId="3210444680" sldId="389"/>
            <ac:spMk id="2" creationId="{0F02B8D7-1CC6-6064-74F2-4755ED3BA60A}"/>
          </ac:spMkLst>
        </pc:spChg>
        <pc:spChg chg="mod ord">
          <ac:chgData name="Philippa Bernard" userId="S::philippa@domhan-vision.com::e8b290d1-3150-4ee1-a324-caaf74b694b9" providerId="AD" clId="Web-{44EEF3A2-596B-044C-2CB5-79B016FACD70}" dt="2022-04-24T11:26:41" v="15"/>
          <ac:spMkLst>
            <pc:docMk/>
            <pc:sldMk cId="3210444680" sldId="389"/>
            <ac:spMk id="3" creationId="{45482468-4FD0-3A35-277F-4A9C47D61316}"/>
          </ac:spMkLst>
        </pc:spChg>
      </pc:sldChg>
      <pc:sldChg chg="modSp mod modClrScheme chgLayout">
        <pc:chgData name="Philippa Bernard" userId="S::philippa@domhan-vision.com::e8b290d1-3150-4ee1-a324-caaf74b694b9" providerId="AD" clId="Web-{44EEF3A2-596B-044C-2CB5-79B016FACD70}" dt="2022-04-24T11:26:41" v="15"/>
        <pc:sldMkLst>
          <pc:docMk/>
          <pc:sldMk cId="3765137358" sldId="390"/>
        </pc:sldMkLst>
        <pc:spChg chg="mod ord">
          <ac:chgData name="Philippa Bernard" userId="S::philippa@domhan-vision.com::e8b290d1-3150-4ee1-a324-caaf74b694b9" providerId="AD" clId="Web-{44EEF3A2-596B-044C-2CB5-79B016FACD70}" dt="2022-04-24T11:26:41" v="15"/>
          <ac:spMkLst>
            <pc:docMk/>
            <pc:sldMk cId="3765137358" sldId="390"/>
            <ac:spMk id="2" creationId="{B45FA9D9-91EC-52CE-2B35-E62CE54DC007}"/>
          </ac:spMkLst>
        </pc:spChg>
        <pc:spChg chg="mod ord">
          <ac:chgData name="Philippa Bernard" userId="S::philippa@domhan-vision.com::e8b290d1-3150-4ee1-a324-caaf74b694b9" providerId="AD" clId="Web-{44EEF3A2-596B-044C-2CB5-79B016FACD70}" dt="2022-04-24T11:26:41" v="15"/>
          <ac:spMkLst>
            <pc:docMk/>
            <pc:sldMk cId="3765137358" sldId="390"/>
            <ac:spMk id="3" creationId="{F1621B67-7FB4-6395-68D1-ACDEBE9FA4A4}"/>
          </ac:spMkLst>
        </pc:spChg>
      </pc:sldChg>
      <pc:sldChg chg="modSp mod modClrScheme chgLayout">
        <pc:chgData name="Philippa Bernard" userId="S::philippa@domhan-vision.com::e8b290d1-3150-4ee1-a324-caaf74b694b9" providerId="AD" clId="Web-{44EEF3A2-596B-044C-2CB5-79B016FACD70}" dt="2022-04-24T11:26:41" v="15"/>
        <pc:sldMkLst>
          <pc:docMk/>
          <pc:sldMk cId="830562035" sldId="391"/>
        </pc:sldMkLst>
        <pc:spChg chg="mod ord">
          <ac:chgData name="Philippa Bernard" userId="S::philippa@domhan-vision.com::e8b290d1-3150-4ee1-a324-caaf74b694b9" providerId="AD" clId="Web-{44EEF3A2-596B-044C-2CB5-79B016FACD70}" dt="2022-04-24T11:26:41" v="15"/>
          <ac:spMkLst>
            <pc:docMk/>
            <pc:sldMk cId="830562035" sldId="391"/>
            <ac:spMk id="2" creationId="{5905B507-94E3-A3D4-983A-54B932C67450}"/>
          </ac:spMkLst>
        </pc:spChg>
        <pc:spChg chg="mod ord">
          <ac:chgData name="Philippa Bernard" userId="S::philippa@domhan-vision.com::e8b290d1-3150-4ee1-a324-caaf74b694b9" providerId="AD" clId="Web-{44EEF3A2-596B-044C-2CB5-79B016FACD70}" dt="2022-04-24T11:26:41" v="15"/>
          <ac:spMkLst>
            <pc:docMk/>
            <pc:sldMk cId="830562035" sldId="391"/>
            <ac:spMk id="3" creationId="{572095D2-920E-26EC-70C7-9A765230AD07}"/>
          </ac:spMkLst>
        </pc:spChg>
      </pc:sldChg>
      <pc:sldChg chg="modSp mod modClrScheme chgLayout">
        <pc:chgData name="Philippa Bernard" userId="S::philippa@domhan-vision.com::e8b290d1-3150-4ee1-a324-caaf74b694b9" providerId="AD" clId="Web-{44EEF3A2-596B-044C-2CB5-79B016FACD70}" dt="2022-04-24T11:26:41" v="15"/>
        <pc:sldMkLst>
          <pc:docMk/>
          <pc:sldMk cId="830038888" sldId="392"/>
        </pc:sldMkLst>
        <pc:spChg chg="mod ord">
          <ac:chgData name="Philippa Bernard" userId="S::philippa@domhan-vision.com::e8b290d1-3150-4ee1-a324-caaf74b694b9" providerId="AD" clId="Web-{44EEF3A2-596B-044C-2CB5-79B016FACD70}" dt="2022-04-24T11:26:41" v="15"/>
          <ac:spMkLst>
            <pc:docMk/>
            <pc:sldMk cId="830038888" sldId="392"/>
            <ac:spMk id="2" creationId="{5D532251-1CB6-8A1C-B547-3E6D55FA1C3E}"/>
          </ac:spMkLst>
        </pc:spChg>
        <pc:spChg chg="mod ord">
          <ac:chgData name="Philippa Bernard" userId="S::philippa@domhan-vision.com::e8b290d1-3150-4ee1-a324-caaf74b694b9" providerId="AD" clId="Web-{44EEF3A2-596B-044C-2CB5-79B016FACD70}" dt="2022-04-24T11:26:41" v="15"/>
          <ac:spMkLst>
            <pc:docMk/>
            <pc:sldMk cId="830038888" sldId="392"/>
            <ac:spMk id="3" creationId="{BCC76259-9B5F-3DB8-863F-853907CB94DF}"/>
          </ac:spMkLst>
        </pc:spChg>
      </pc:sldChg>
      <pc:sldChg chg="modSp mod modClrScheme chgLayout">
        <pc:chgData name="Philippa Bernard" userId="S::philippa@domhan-vision.com::e8b290d1-3150-4ee1-a324-caaf74b694b9" providerId="AD" clId="Web-{44EEF3A2-596B-044C-2CB5-79B016FACD70}" dt="2022-04-24T11:26:41" v="15"/>
        <pc:sldMkLst>
          <pc:docMk/>
          <pc:sldMk cId="1790806080" sldId="393"/>
        </pc:sldMkLst>
        <pc:spChg chg="mod ord">
          <ac:chgData name="Philippa Bernard" userId="S::philippa@domhan-vision.com::e8b290d1-3150-4ee1-a324-caaf74b694b9" providerId="AD" clId="Web-{44EEF3A2-596B-044C-2CB5-79B016FACD70}" dt="2022-04-24T11:26:41" v="15"/>
          <ac:spMkLst>
            <pc:docMk/>
            <pc:sldMk cId="1790806080" sldId="393"/>
            <ac:spMk id="2" creationId="{EE856468-694B-4DFA-9B19-56913FCD6F8F}"/>
          </ac:spMkLst>
        </pc:spChg>
        <pc:spChg chg="mod ord">
          <ac:chgData name="Philippa Bernard" userId="S::philippa@domhan-vision.com::e8b290d1-3150-4ee1-a324-caaf74b694b9" providerId="AD" clId="Web-{44EEF3A2-596B-044C-2CB5-79B016FACD70}" dt="2022-04-24T11:26:41" v="15"/>
          <ac:spMkLst>
            <pc:docMk/>
            <pc:sldMk cId="1790806080" sldId="393"/>
            <ac:spMk id="3" creationId="{297FA668-BDD5-4078-8BF4-95170B0687D0}"/>
          </ac:spMkLst>
        </pc:spChg>
      </pc:sldChg>
      <pc:sldChg chg="modSp mod modClrScheme chgLayout">
        <pc:chgData name="Philippa Bernard" userId="S::philippa@domhan-vision.com::e8b290d1-3150-4ee1-a324-caaf74b694b9" providerId="AD" clId="Web-{44EEF3A2-596B-044C-2CB5-79B016FACD70}" dt="2022-04-24T11:26:41" v="15"/>
        <pc:sldMkLst>
          <pc:docMk/>
          <pc:sldMk cId="1183714114" sldId="394"/>
        </pc:sldMkLst>
        <pc:spChg chg="mod ord">
          <ac:chgData name="Philippa Bernard" userId="S::philippa@domhan-vision.com::e8b290d1-3150-4ee1-a324-caaf74b694b9" providerId="AD" clId="Web-{44EEF3A2-596B-044C-2CB5-79B016FACD70}" dt="2022-04-24T11:26:41" v="15"/>
          <ac:spMkLst>
            <pc:docMk/>
            <pc:sldMk cId="1183714114" sldId="394"/>
            <ac:spMk id="2" creationId="{E135ACE0-DE42-46BC-B1C5-D05F910A77FE}"/>
          </ac:spMkLst>
        </pc:spChg>
        <pc:picChg chg="mod ord">
          <ac:chgData name="Philippa Bernard" userId="S::philippa@domhan-vision.com::e8b290d1-3150-4ee1-a324-caaf74b694b9" providerId="AD" clId="Web-{44EEF3A2-596B-044C-2CB5-79B016FACD70}" dt="2022-04-24T11:26:41" v="15"/>
          <ac:picMkLst>
            <pc:docMk/>
            <pc:sldMk cId="1183714114" sldId="394"/>
            <ac:picMk id="5" creationId="{8BBD0360-592E-4F84-B8B8-830B291D20A6}"/>
          </ac:picMkLst>
        </pc:picChg>
      </pc:sldChg>
      <pc:sldChg chg="modSp mod modClrScheme chgLayout">
        <pc:chgData name="Philippa Bernard" userId="S::philippa@domhan-vision.com::e8b290d1-3150-4ee1-a324-caaf74b694b9" providerId="AD" clId="Web-{44EEF3A2-596B-044C-2CB5-79B016FACD70}" dt="2022-04-24T11:26:41" v="15"/>
        <pc:sldMkLst>
          <pc:docMk/>
          <pc:sldMk cId="2037155319" sldId="395"/>
        </pc:sldMkLst>
        <pc:spChg chg="mod ord">
          <ac:chgData name="Philippa Bernard" userId="S::philippa@domhan-vision.com::e8b290d1-3150-4ee1-a324-caaf74b694b9" providerId="AD" clId="Web-{44EEF3A2-596B-044C-2CB5-79B016FACD70}" dt="2022-04-24T11:26:41" v="15"/>
          <ac:spMkLst>
            <pc:docMk/>
            <pc:sldMk cId="2037155319" sldId="395"/>
            <ac:spMk id="2" creationId="{A260E9B9-B1BA-440C-B770-60066CB32BCF}"/>
          </ac:spMkLst>
        </pc:spChg>
        <pc:spChg chg="mod ord">
          <ac:chgData name="Philippa Bernard" userId="S::philippa@domhan-vision.com::e8b290d1-3150-4ee1-a324-caaf74b694b9" providerId="AD" clId="Web-{44EEF3A2-596B-044C-2CB5-79B016FACD70}" dt="2022-04-24T11:26:41" v="15"/>
          <ac:spMkLst>
            <pc:docMk/>
            <pc:sldMk cId="2037155319" sldId="395"/>
            <ac:spMk id="3" creationId="{D60B2146-882B-4983-9307-0D28EFE641FE}"/>
          </ac:spMkLst>
        </pc:spChg>
      </pc:sldChg>
      <pc:sldChg chg="modSp mod modClrScheme chgLayout">
        <pc:chgData name="Philippa Bernard" userId="S::philippa@domhan-vision.com::e8b290d1-3150-4ee1-a324-caaf74b694b9" providerId="AD" clId="Web-{44EEF3A2-596B-044C-2CB5-79B016FACD70}" dt="2022-04-24T11:26:41" v="15"/>
        <pc:sldMkLst>
          <pc:docMk/>
          <pc:sldMk cId="3525595897" sldId="396"/>
        </pc:sldMkLst>
        <pc:spChg chg="mod ord">
          <ac:chgData name="Philippa Bernard" userId="S::philippa@domhan-vision.com::e8b290d1-3150-4ee1-a324-caaf74b694b9" providerId="AD" clId="Web-{44EEF3A2-596B-044C-2CB5-79B016FACD70}" dt="2022-04-24T11:26:41" v="15"/>
          <ac:spMkLst>
            <pc:docMk/>
            <pc:sldMk cId="3525595897" sldId="396"/>
            <ac:spMk id="2" creationId="{5D528236-7F66-4A2C-98B9-E5D3843BF3B0}"/>
          </ac:spMkLst>
        </pc:spChg>
        <pc:spChg chg="mod ord">
          <ac:chgData name="Philippa Bernard" userId="S::philippa@domhan-vision.com::e8b290d1-3150-4ee1-a324-caaf74b694b9" providerId="AD" clId="Web-{44EEF3A2-596B-044C-2CB5-79B016FACD70}" dt="2022-04-24T11:26:41" v="15"/>
          <ac:spMkLst>
            <pc:docMk/>
            <pc:sldMk cId="3525595897" sldId="396"/>
            <ac:spMk id="3" creationId="{DCAB60D8-822D-4807-BA94-D2283D68363D}"/>
          </ac:spMkLst>
        </pc:spChg>
      </pc:sldChg>
      <pc:sldChg chg="modSp mod modClrScheme chgLayout">
        <pc:chgData name="Philippa Bernard" userId="S::philippa@domhan-vision.com::e8b290d1-3150-4ee1-a324-caaf74b694b9" providerId="AD" clId="Web-{44EEF3A2-596B-044C-2CB5-79B016FACD70}" dt="2022-04-24T11:26:41" v="15"/>
        <pc:sldMkLst>
          <pc:docMk/>
          <pc:sldMk cId="3285776428" sldId="397"/>
        </pc:sldMkLst>
        <pc:spChg chg="mod ord">
          <ac:chgData name="Philippa Bernard" userId="S::philippa@domhan-vision.com::e8b290d1-3150-4ee1-a324-caaf74b694b9" providerId="AD" clId="Web-{44EEF3A2-596B-044C-2CB5-79B016FACD70}" dt="2022-04-24T11:26:41" v="15"/>
          <ac:spMkLst>
            <pc:docMk/>
            <pc:sldMk cId="3285776428" sldId="397"/>
            <ac:spMk id="2" creationId="{1B3AD584-6F8B-475F-81A1-7DE9D732831A}"/>
          </ac:spMkLst>
        </pc:spChg>
        <pc:spChg chg="mod ord">
          <ac:chgData name="Philippa Bernard" userId="S::philippa@domhan-vision.com::e8b290d1-3150-4ee1-a324-caaf74b694b9" providerId="AD" clId="Web-{44EEF3A2-596B-044C-2CB5-79B016FACD70}" dt="2022-04-24T11:26:41" v="15"/>
          <ac:spMkLst>
            <pc:docMk/>
            <pc:sldMk cId="3285776428" sldId="397"/>
            <ac:spMk id="3" creationId="{E542E5C0-302C-445C-8AF6-D226CCBB89E4}"/>
          </ac:spMkLst>
        </pc:spChg>
      </pc:sldChg>
      <pc:sldChg chg="modSp mod modClrScheme chgLayout">
        <pc:chgData name="Philippa Bernard" userId="S::philippa@domhan-vision.com::e8b290d1-3150-4ee1-a324-caaf74b694b9" providerId="AD" clId="Web-{44EEF3A2-596B-044C-2CB5-79B016FACD70}" dt="2022-04-24T11:26:41" v="15"/>
        <pc:sldMkLst>
          <pc:docMk/>
          <pc:sldMk cId="1022319129" sldId="398"/>
        </pc:sldMkLst>
        <pc:spChg chg="mod ord">
          <ac:chgData name="Philippa Bernard" userId="S::philippa@domhan-vision.com::e8b290d1-3150-4ee1-a324-caaf74b694b9" providerId="AD" clId="Web-{44EEF3A2-596B-044C-2CB5-79B016FACD70}" dt="2022-04-24T11:26:41" v="15"/>
          <ac:spMkLst>
            <pc:docMk/>
            <pc:sldMk cId="1022319129" sldId="398"/>
            <ac:spMk id="2" creationId="{F18DBB17-CF2D-4544-AF1D-5576340C3611}"/>
          </ac:spMkLst>
        </pc:spChg>
        <pc:spChg chg="mod ord">
          <ac:chgData name="Philippa Bernard" userId="S::philippa@domhan-vision.com::e8b290d1-3150-4ee1-a324-caaf74b694b9" providerId="AD" clId="Web-{44EEF3A2-596B-044C-2CB5-79B016FACD70}" dt="2022-04-24T11:26:41" v="15"/>
          <ac:spMkLst>
            <pc:docMk/>
            <pc:sldMk cId="1022319129" sldId="398"/>
            <ac:spMk id="3" creationId="{EFC93AAD-803B-44D2-B56C-4980054BB699}"/>
          </ac:spMkLst>
        </pc:spChg>
      </pc:sldChg>
      <pc:sldChg chg="modSp mod modClrScheme chgLayout">
        <pc:chgData name="Philippa Bernard" userId="S::philippa@domhan-vision.com::e8b290d1-3150-4ee1-a324-caaf74b694b9" providerId="AD" clId="Web-{44EEF3A2-596B-044C-2CB5-79B016FACD70}" dt="2022-04-24T11:26:41" v="15"/>
        <pc:sldMkLst>
          <pc:docMk/>
          <pc:sldMk cId="3353142392" sldId="399"/>
        </pc:sldMkLst>
        <pc:spChg chg="mod ord">
          <ac:chgData name="Philippa Bernard" userId="S::philippa@domhan-vision.com::e8b290d1-3150-4ee1-a324-caaf74b694b9" providerId="AD" clId="Web-{44EEF3A2-596B-044C-2CB5-79B016FACD70}" dt="2022-04-24T11:26:41" v="15"/>
          <ac:spMkLst>
            <pc:docMk/>
            <pc:sldMk cId="3353142392" sldId="399"/>
            <ac:spMk id="2" creationId="{7539DA14-5239-419B-ADD6-CAD40CC20E6E}"/>
          </ac:spMkLst>
        </pc:spChg>
        <pc:spChg chg="mod ord">
          <ac:chgData name="Philippa Bernard" userId="S::philippa@domhan-vision.com::e8b290d1-3150-4ee1-a324-caaf74b694b9" providerId="AD" clId="Web-{44EEF3A2-596B-044C-2CB5-79B016FACD70}" dt="2022-04-24T11:26:41" v="15"/>
          <ac:spMkLst>
            <pc:docMk/>
            <pc:sldMk cId="3353142392" sldId="399"/>
            <ac:spMk id="3" creationId="{E20D7B40-8A3F-472B-AD31-F1CAB0627EDF}"/>
          </ac:spMkLst>
        </pc:spChg>
      </pc:sldChg>
      <pc:sldChg chg="modSp mod modClrScheme chgLayout">
        <pc:chgData name="Philippa Bernard" userId="S::philippa@domhan-vision.com::e8b290d1-3150-4ee1-a324-caaf74b694b9" providerId="AD" clId="Web-{44EEF3A2-596B-044C-2CB5-79B016FACD70}" dt="2022-04-24T11:26:41" v="15"/>
        <pc:sldMkLst>
          <pc:docMk/>
          <pc:sldMk cId="306415161" sldId="400"/>
        </pc:sldMkLst>
        <pc:spChg chg="mod ord">
          <ac:chgData name="Philippa Bernard" userId="S::philippa@domhan-vision.com::e8b290d1-3150-4ee1-a324-caaf74b694b9" providerId="AD" clId="Web-{44EEF3A2-596B-044C-2CB5-79B016FACD70}" dt="2022-04-24T11:26:41" v="15"/>
          <ac:spMkLst>
            <pc:docMk/>
            <pc:sldMk cId="306415161" sldId="400"/>
            <ac:spMk id="2" creationId="{CD88147F-8CF4-46DB-975B-EAEB3C4897E8}"/>
          </ac:spMkLst>
        </pc:spChg>
        <pc:picChg chg="mod ord">
          <ac:chgData name="Philippa Bernard" userId="S::philippa@domhan-vision.com::e8b290d1-3150-4ee1-a324-caaf74b694b9" providerId="AD" clId="Web-{44EEF3A2-596B-044C-2CB5-79B016FACD70}" dt="2022-04-24T11:26:41" v="15"/>
          <ac:picMkLst>
            <pc:docMk/>
            <pc:sldMk cId="306415161" sldId="400"/>
            <ac:picMk id="5" creationId="{6B46A655-CA53-4866-9817-093F30B108B8}"/>
          </ac:picMkLst>
        </pc:picChg>
      </pc:sldChg>
      <pc:sldChg chg="modSp mod modClrScheme chgLayout">
        <pc:chgData name="Philippa Bernard" userId="S::philippa@domhan-vision.com::e8b290d1-3150-4ee1-a324-caaf74b694b9" providerId="AD" clId="Web-{44EEF3A2-596B-044C-2CB5-79B016FACD70}" dt="2022-04-24T11:26:41" v="15"/>
        <pc:sldMkLst>
          <pc:docMk/>
          <pc:sldMk cId="519232691" sldId="401"/>
        </pc:sldMkLst>
        <pc:spChg chg="mod ord">
          <ac:chgData name="Philippa Bernard" userId="S::philippa@domhan-vision.com::e8b290d1-3150-4ee1-a324-caaf74b694b9" providerId="AD" clId="Web-{44EEF3A2-596B-044C-2CB5-79B016FACD70}" dt="2022-04-24T11:26:41" v="15"/>
          <ac:spMkLst>
            <pc:docMk/>
            <pc:sldMk cId="519232691" sldId="401"/>
            <ac:spMk id="2" creationId="{D0D61BCA-5C53-42C7-AE37-D7F79272AD25}"/>
          </ac:spMkLst>
        </pc:spChg>
        <pc:spChg chg="mod ord">
          <ac:chgData name="Philippa Bernard" userId="S::philippa@domhan-vision.com::e8b290d1-3150-4ee1-a324-caaf74b694b9" providerId="AD" clId="Web-{44EEF3A2-596B-044C-2CB5-79B016FACD70}" dt="2022-04-24T11:26:41" v="15"/>
          <ac:spMkLst>
            <pc:docMk/>
            <pc:sldMk cId="519232691" sldId="401"/>
            <ac:spMk id="3" creationId="{D95FF90A-7585-4D16-8904-E654375E2830}"/>
          </ac:spMkLst>
        </pc:spChg>
      </pc:sldChg>
      <pc:sldChg chg="modSp mod modClrScheme chgLayout">
        <pc:chgData name="Philippa Bernard" userId="S::philippa@domhan-vision.com::e8b290d1-3150-4ee1-a324-caaf74b694b9" providerId="AD" clId="Web-{44EEF3A2-596B-044C-2CB5-79B016FACD70}" dt="2022-04-24T11:26:41" v="15"/>
        <pc:sldMkLst>
          <pc:docMk/>
          <pc:sldMk cId="2903411306" sldId="402"/>
        </pc:sldMkLst>
        <pc:spChg chg="mod ord">
          <ac:chgData name="Philippa Bernard" userId="S::philippa@domhan-vision.com::e8b290d1-3150-4ee1-a324-caaf74b694b9" providerId="AD" clId="Web-{44EEF3A2-596B-044C-2CB5-79B016FACD70}" dt="2022-04-24T11:26:41" v="15"/>
          <ac:spMkLst>
            <pc:docMk/>
            <pc:sldMk cId="2903411306" sldId="402"/>
            <ac:spMk id="2" creationId="{F06A1B1E-67FC-4065-AE4A-F08F81F39BEC}"/>
          </ac:spMkLst>
        </pc:spChg>
        <pc:spChg chg="mod ord">
          <ac:chgData name="Philippa Bernard" userId="S::philippa@domhan-vision.com::e8b290d1-3150-4ee1-a324-caaf74b694b9" providerId="AD" clId="Web-{44EEF3A2-596B-044C-2CB5-79B016FACD70}" dt="2022-04-24T11:26:41" v="15"/>
          <ac:spMkLst>
            <pc:docMk/>
            <pc:sldMk cId="2903411306" sldId="402"/>
            <ac:spMk id="3" creationId="{0A2091A9-2607-4273-AFA0-0E77156F17C5}"/>
          </ac:spMkLst>
        </pc:spChg>
      </pc:sldChg>
      <pc:sldChg chg="modSp mod modClrScheme chgLayout">
        <pc:chgData name="Philippa Bernard" userId="S::philippa@domhan-vision.com::e8b290d1-3150-4ee1-a324-caaf74b694b9" providerId="AD" clId="Web-{44EEF3A2-596B-044C-2CB5-79B016FACD70}" dt="2022-04-24T11:26:41" v="15"/>
        <pc:sldMkLst>
          <pc:docMk/>
          <pc:sldMk cId="970968991" sldId="403"/>
        </pc:sldMkLst>
        <pc:spChg chg="mod ord">
          <ac:chgData name="Philippa Bernard" userId="S::philippa@domhan-vision.com::e8b290d1-3150-4ee1-a324-caaf74b694b9" providerId="AD" clId="Web-{44EEF3A2-596B-044C-2CB5-79B016FACD70}" dt="2022-04-24T11:26:41" v="15"/>
          <ac:spMkLst>
            <pc:docMk/>
            <pc:sldMk cId="970968991" sldId="403"/>
            <ac:spMk id="2" creationId="{256FE1EA-AB7C-42B5-99F3-F74215C7BB0D}"/>
          </ac:spMkLst>
        </pc:spChg>
        <pc:spChg chg="mod ord">
          <ac:chgData name="Philippa Bernard" userId="S::philippa@domhan-vision.com::e8b290d1-3150-4ee1-a324-caaf74b694b9" providerId="AD" clId="Web-{44EEF3A2-596B-044C-2CB5-79B016FACD70}" dt="2022-04-24T11:26:41" v="15"/>
          <ac:spMkLst>
            <pc:docMk/>
            <pc:sldMk cId="970968991" sldId="403"/>
            <ac:spMk id="3" creationId="{8A4BE38E-3E9A-4B5D-A0BD-8E191FEEC970}"/>
          </ac:spMkLst>
        </pc:spChg>
      </pc:sldChg>
      <pc:sldChg chg="modSp mod modClrScheme chgLayout">
        <pc:chgData name="Philippa Bernard" userId="S::philippa@domhan-vision.com::e8b290d1-3150-4ee1-a324-caaf74b694b9" providerId="AD" clId="Web-{44EEF3A2-596B-044C-2CB5-79B016FACD70}" dt="2022-04-24T11:26:41" v="15"/>
        <pc:sldMkLst>
          <pc:docMk/>
          <pc:sldMk cId="1997486806" sldId="404"/>
        </pc:sldMkLst>
        <pc:spChg chg="mod ord">
          <ac:chgData name="Philippa Bernard" userId="S::philippa@domhan-vision.com::e8b290d1-3150-4ee1-a324-caaf74b694b9" providerId="AD" clId="Web-{44EEF3A2-596B-044C-2CB5-79B016FACD70}" dt="2022-04-24T11:26:41" v="15"/>
          <ac:spMkLst>
            <pc:docMk/>
            <pc:sldMk cId="1997486806" sldId="404"/>
            <ac:spMk id="2" creationId="{0B19A806-9EBA-4FE4-89B5-4033205DE586}"/>
          </ac:spMkLst>
        </pc:spChg>
        <pc:spChg chg="mod ord">
          <ac:chgData name="Philippa Bernard" userId="S::philippa@domhan-vision.com::e8b290d1-3150-4ee1-a324-caaf74b694b9" providerId="AD" clId="Web-{44EEF3A2-596B-044C-2CB5-79B016FACD70}" dt="2022-04-24T11:26:41" v="15"/>
          <ac:spMkLst>
            <pc:docMk/>
            <pc:sldMk cId="1997486806" sldId="404"/>
            <ac:spMk id="3" creationId="{E3EE7EBC-AA83-4B6A-8766-C32D9385F7C1}"/>
          </ac:spMkLst>
        </pc:spChg>
      </pc:sldChg>
      <pc:sldChg chg="modSp mod modClrScheme chgLayout">
        <pc:chgData name="Philippa Bernard" userId="S::philippa@domhan-vision.com::e8b290d1-3150-4ee1-a324-caaf74b694b9" providerId="AD" clId="Web-{44EEF3A2-596B-044C-2CB5-79B016FACD70}" dt="2022-04-24T11:26:41" v="15"/>
        <pc:sldMkLst>
          <pc:docMk/>
          <pc:sldMk cId="3229783959" sldId="405"/>
        </pc:sldMkLst>
        <pc:spChg chg="mod ord">
          <ac:chgData name="Philippa Bernard" userId="S::philippa@domhan-vision.com::e8b290d1-3150-4ee1-a324-caaf74b694b9" providerId="AD" clId="Web-{44EEF3A2-596B-044C-2CB5-79B016FACD70}" dt="2022-04-24T11:26:41" v="15"/>
          <ac:spMkLst>
            <pc:docMk/>
            <pc:sldMk cId="3229783959" sldId="405"/>
            <ac:spMk id="2" creationId="{98E7CD17-0892-0F98-F5B1-24C865F3BCBC}"/>
          </ac:spMkLst>
        </pc:spChg>
        <pc:spChg chg="mod ord">
          <ac:chgData name="Philippa Bernard" userId="S::philippa@domhan-vision.com::e8b290d1-3150-4ee1-a324-caaf74b694b9" providerId="AD" clId="Web-{44EEF3A2-596B-044C-2CB5-79B016FACD70}" dt="2022-04-24T11:26:41" v="15"/>
          <ac:spMkLst>
            <pc:docMk/>
            <pc:sldMk cId="3229783959" sldId="405"/>
            <ac:spMk id="3" creationId="{62E624E5-213B-184E-7FF0-34AE4AAF529F}"/>
          </ac:spMkLst>
        </pc:spChg>
      </pc:sldChg>
      <pc:sldChg chg="modSp mod modClrScheme chgLayout">
        <pc:chgData name="Philippa Bernard" userId="S::philippa@domhan-vision.com::e8b290d1-3150-4ee1-a324-caaf74b694b9" providerId="AD" clId="Web-{44EEF3A2-596B-044C-2CB5-79B016FACD70}" dt="2022-04-24T11:26:41" v="15"/>
        <pc:sldMkLst>
          <pc:docMk/>
          <pc:sldMk cId="2037473959" sldId="406"/>
        </pc:sldMkLst>
        <pc:spChg chg="mod ord">
          <ac:chgData name="Philippa Bernard" userId="S::philippa@domhan-vision.com::e8b290d1-3150-4ee1-a324-caaf74b694b9" providerId="AD" clId="Web-{44EEF3A2-596B-044C-2CB5-79B016FACD70}" dt="2022-04-24T11:26:41" v="15"/>
          <ac:spMkLst>
            <pc:docMk/>
            <pc:sldMk cId="2037473959" sldId="406"/>
            <ac:spMk id="2" creationId="{DF056D11-0C78-57EE-0713-6431BA12662F}"/>
          </ac:spMkLst>
        </pc:spChg>
        <pc:spChg chg="mod ord">
          <ac:chgData name="Philippa Bernard" userId="S::philippa@domhan-vision.com::e8b290d1-3150-4ee1-a324-caaf74b694b9" providerId="AD" clId="Web-{44EEF3A2-596B-044C-2CB5-79B016FACD70}" dt="2022-04-24T11:26:41" v="15"/>
          <ac:spMkLst>
            <pc:docMk/>
            <pc:sldMk cId="2037473959" sldId="406"/>
            <ac:spMk id="3" creationId="{49E5FC3D-2D0F-5D36-D413-054A1401C0EC}"/>
          </ac:spMkLst>
        </pc:spChg>
      </pc:sldChg>
      <pc:sldChg chg="addSp delSp modSp new mod setBg">
        <pc:chgData name="Philippa Bernard" userId="S::philippa@domhan-vision.com::e8b290d1-3150-4ee1-a324-caaf74b694b9" providerId="AD" clId="Web-{44EEF3A2-596B-044C-2CB5-79B016FACD70}" dt="2022-04-24T11:53:36.465" v="58" actId="14100"/>
        <pc:sldMkLst>
          <pc:docMk/>
          <pc:sldMk cId="2308638105" sldId="407"/>
        </pc:sldMkLst>
        <pc:spChg chg="mod">
          <ac:chgData name="Philippa Bernard" userId="S::philippa@domhan-vision.com::e8b290d1-3150-4ee1-a324-caaf74b694b9" providerId="AD" clId="Web-{44EEF3A2-596B-044C-2CB5-79B016FACD70}" dt="2022-04-24T11:31:14.491" v="44"/>
          <ac:spMkLst>
            <pc:docMk/>
            <pc:sldMk cId="2308638105" sldId="407"/>
            <ac:spMk id="2" creationId="{8E497CB7-85B8-1092-C9C3-4C8E056EB4BE}"/>
          </ac:spMkLst>
        </pc:spChg>
        <pc:spChg chg="del">
          <ac:chgData name="Philippa Bernard" userId="S::philippa@domhan-vision.com::e8b290d1-3150-4ee1-a324-caaf74b694b9" providerId="AD" clId="Web-{44EEF3A2-596B-044C-2CB5-79B016FACD70}" dt="2022-04-24T11:29:27.692" v="41"/>
          <ac:spMkLst>
            <pc:docMk/>
            <pc:sldMk cId="2308638105" sldId="407"/>
            <ac:spMk id="3" creationId="{945B0EB5-20B2-786D-99FB-BD6E308B926B}"/>
          </ac:spMkLst>
        </pc:spChg>
        <pc:spChg chg="add mod">
          <ac:chgData name="Philippa Bernard" userId="S::philippa@domhan-vision.com::e8b290d1-3150-4ee1-a324-caaf74b694b9" providerId="AD" clId="Web-{44EEF3A2-596B-044C-2CB5-79B016FACD70}" dt="2022-04-24T11:53:36.465" v="58" actId="14100"/>
          <ac:spMkLst>
            <pc:docMk/>
            <pc:sldMk cId="2308638105" sldId="407"/>
            <ac:spMk id="3" creationId="{C0159BCF-3FAC-D8BA-6E4D-75D59470BE6C}"/>
          </ac:spMkLst>
        </pc:spChg>
        <pc:spChg chg="add mod">
          <ac:chgData name="Philippa Bernard" userId="S::philippa@domhan-vision.com::e8b290d1-3150-4ee1-a324-caaf74b694b9" providerId="AD" clId="Web-{44EEF3A2-596B-044C-2CB5-79B016FACD70}" dt="2022-04-24T11:31:14.491" v="44"/>
          <ac:spMkLst>
            <pc:docMk/>
            <pc:sldMk cId="2308638105" sldId="407"/>
            <ac:spMk id="6" creationId="{93B1E22D-5911-38BD-937F-1592CD0239C1}"/>
          </ac:spMkLst>
        </pc:spChg>
        <pc:spChg chg="add">
          <ac:chgData name="Philippa Bernard" userId="S::philippa@domhan-vision.com::e8b290d1-3150-4ee1-a324-caaf74b694b9" providerId="AD" clId="Web-{44EEF3A2-596B-044C-2CB5-79B016FACD70}" dt="2022-04-24T11:31:14.491" v="44"/>
          <ac:spMkLst>
            <pc:docMk/>
            <pc:sldMk cId="2308638105" sldId="407"/>
            <ac:spMk id="11" creationId="{6C4028FD-8BAA-4A19-BFDE-594D991B7552}"/>
          </ac:spMkLst>
        </pc:spChg>
        <pc:graphicFrameChg chg="add mod ord modGraphic">
          <ac:chgData name="Philippa Bernard" userId="S::philippa@domhan-vision.com::e8b290d1-3150-4ee1-a324-caaf74b694b9" providerId="AD" clId="Web-{44EEF3A2-596B-044C-2CB5-79B016FACD70}" dt="2022-04-24T11:31:14.491" v="44"/>
          <ac:graphicFrameMkLst>
            <pc:docMk/>
            <pc:sldMk cId="2308638105" sldId="407"/>
            <ac:graphicFrameMk id="5" creationId="{A77FE513-8BB7-223B-93FD-E34D033B14D1}"/>
          </ac:graphicFrameMkLst>
        </pc:graphicFrameChg>
      </pc:sldChg>
      <pc:sldChg chg="addSp delSp modSp new del">
        <pc:chgData name="Philippa Bernard" userId="S::philippa@domhan-vision.com::e8b290d1-3150-4ee1-a324-caaf74b694b9" providerId="AD" clId="Web-{44EEF3A2-596B-044C-2CB5-79B016FACD70}" dt="2022-04-24T11:29:21.832" v="39"/>
        <pc:sldMkLst>
          <pc:docMk/>
          <pc:sldMk cId="2329514402" sldId="407"/>
        </pc:sldMkLst>
        <pc:spChg chg="del">
          <ac:chgData name="Philippa Bernard" userId="S::philippa@domhan-vision.com::e8b290d1-3150-4ee1-a324-caaf74b694b9" providerId="AD" clId="Web-{44EEF3A2-596B-044C-2CB5-79B016FACD70}" dt="2022-04-24T11:27:13.563" v="18"/>
          <ac:spMkLst>
            <pc:docMk/>
            <pc:sldMk cId="2329514402" sldId="407"/>
            <ac:spMk id="3" creationId="{309FB6C0-581E-52B4-796C-8EBE5AC261BB}"/>
          </ac:spMkLst>
        </pc:spChg>
        <pc:graphicFrameChg chg="add mod ord modGraphic">
          <ac:chgData name="Philippa Bernard" userId="S::philippa@domhan-vision.com::e8b290d1-3150-4ee1-a324-caaf74b694b9" providerId="AD" clId="Web-{44EEF3A2-596B-044C-2CB5-79B016FACD70}" dt="2022-04-24T11:29:20.098" v="38"/>
          <ac:graphicFrameMkLst>
            <pc:docMk/>
            <pc:sldMk cId="2329514402" sldId="407"/>
            <ac:graphicFrameMk id="5" creationId="{B5FBF642-16AD-1B43-4766-E275C1F0F7E6}"/>
          </ac:graphicFrameMkLst>
        </pc:graphicFrameChg>
      </pc:sldChg>
      <pc:sldChg chg="modSp new">
        <pc:chgData name="Philippa Bernard" userId="S::philippa@domhan-vision.com::e8b290d1-3150-4ee1-a324-caaf74b694b9" providerId="AD" clId="Web-{44EEF3A2-596B-044C-2CB5-79B016FACD70}" dt="2022-04-24T12:26:10.102" v="114" actId="20577"/>
        <pc:sldMkLst>
          <pc:docMk/>
          <pc:sldMk cId="3077862150" sldId="408"/>
        </pc:sldMkLst>
        <pc:spChg chg="mod">
          <ac:chgData name="Philippa Bernard" userId="S::philippa@domhan-vision.com::e8b290d1-3150-4ee1-a324-caaf74b694b9" providerId="AD" clId="Web-{44EEF3A2-596B-044C-2CB5-79B016FACD70}" dt="2022-04-24T12:26:10.102" v="114" actId="20577"/>
          <ac:spMkLst>
            <pc:docMk/>
            <pc:sldMk cId="3077862150" sldId="408"/>
            <ac:spMk id="2" creationId="{9B930F74-BFA5-FB15-6F5B-96BC6C2221AE}"/>
          </ac:spMkLst>
        </pc:spChg>
        <pc:spChg chg="mod">
          <ac:chgData name="Philippa Bernard" userId="S::philippa@domhan-vision.com::e8b290d1-3150-4ee1-a324-caaf74b694b9" providerId="AD" clId="Web-{44EEF3A2-596B-044C-2CB5-79B016FACD70}" dt="2022-04-24T12:24:37.894" v="91" actId="20577"/>
          <ac:spMkLst>
            <pc:docMk/>
            <pc:sldMk cId="3077862150" sldId="408"/>
            <ac:spMk id="3" creationId="{EC82658B-C076-F808-4A47-4492FB2F9ECB}"/>
          </ac:spMkLst>
        </pc:spChg>
      </pc:sldChg>
      <pc:sldChg chg="modSp new">
        <pc:chgData name="Philippa Bernard" userId="S::philippa@domhan-vision.com::e8b290d1-3150-4ee1-a324-caaf74b694b9" providerId="AD" clId="Web-{44EEF3A2-596B-044C-2CB5-79B016FACD70}" dt="2022-04-24T12:30:25.022" v="116" actId="20577"/>
        <pc:sldMkLst>
          <pc:docMk/>
          <pc:sldMk cId="3139264234" sldId="409"/>
        </pc:sldMkLst>
        <pc:spChg chg="mod">
          <ac:chgData name="Philippa Bernard" userId="S::philippa@domhan-vision.com::e8b290d1-3150-4ee1-a324-caaf74b694b9" providerId="AD" clId="Web-{44EEF3A2-596B-044C-2CB5-79B016FACD70}" dt="2022-04-24T12:25:56.773" v="107" actId="20577"/>
          <ac:spMkLst>
            <pc:docMk/>
            <pc:sldMk cId="3139264234" sldId="409"/>
            <ac:spMk id="2" creationId="{2C2CA7D2-2052-ED43-C281-7A46B8FB3728}"/>
          </ac:spMkLst>
        </pc:spChg>
        <pc:spChg chg="mod">
          <ac:chgData name="Philippa Bernard" userId="S::philippa@domhan-vision.com::e8b290d1-3150-4ee1-a324-caaf74b694b9" providerId="AD" clId="Web-{44EEF3A2-596B-044C-2CB5-79B016FACD70}" dt="2022-04-24T12:30:25.022" v="116" actId="20577"/>
          <ac:spMkLst>
            <pc:docMk/>
            <pc:sldMk cId="3139264234" sldId="409"/>
            <ac:spMk id="3" creationId="{4DDC3CEC-ACB4-9885-D3E7-9FEB72659CCC}"/>
          </ac:spMkLst>
        </pc:spChg>
      </pc:sldChg>
      <pc:sldChg chg="modSp new">
        <pc:chgData name="Philippa Bernard" userId="S::philippa@domhan-vision.com::e8b290d1-3150-4ee1-a324-caaf74b694b9" providerId="AD" clId="Web-{44EEF3A2-596B-044C-2CB5-79B016FACD70}" dt="2022-04-24T12:49:05.374" v="137" actId="20577"/>
        <pc:sldMkLst>
          <pc:docMk/>
          <pc:sldMk cId="2826004695" sldId="410"/>
        </pc:sldMkLst>
        <pc:spChg chg="mod">
          <ac:chgData name="Philippa Bernard" userId="S::philippa@domhan-vision.com::e8b290d1-3150-4ee1-a324-caaf74b694b9" providerId="AD" clId="Web-{44EEF3A2-596B-044C-2CB5-79B016FACD70}" dt="2022-04-24T12:35:29.539" v="132" actId="20577"/>
          <ac:spMkLst>
            <pc:docMk/>
            <pc:sldMk cId="2826004695" sldId="410"/>
            <ac:spMk id="2" creationId="{167F710F-60AD-6C13-9B1D-80832CF6B589}"/>
          </ac:spMkLst>
        </pc:spChg>
        <pc:spChg chg="mod">
          <ac:chgData name="Philippa Bernard" userId="S::philippa@domhan-vision.com::e8b290d1-3150-4ee1-a324-caaf74b694b9" providerId="AD" clId="Web-{44EEF3A2-596B-044C-2CB5-79B016FACD70}" dt="2022-04-24T12:49:05.374" v="137" actId="20577"/>
          <ac:spMkLst>
            <pc:docMk/>
            <pc:sldMk cId="2826004695" sldId="410"/>
            <ac:spMk id="3" creationId="{C7646434-F413-5FC7-793C-E70E0EAA2CDB}"/>
          </ac:spMkLst>
        </pc:spChg>
      </pc:sldChg>
      <pc:sldMasterChg chg="add del addSldLayout delSldLayout">
        <pc:chgData name="Philippa Bernard" userId="S::philippa@domhan-vision.com::e8b290d1-3150-4ee1-a324-caaf74b694b9" providerId="AD" clId="Web-{44EEF3A2-596B-044C-2CB5-79B016FACD70}" dt="2022-04-24T11:26:41" v="15"/>
        <pc:sldMasterMkLst>
          <pc:docMk/>
          <pc:sldMasterMk cId="302068052" sldId="2147483648"/>
        </pc:sldMasterMkLst>
        <pc:sldLayoutChg chg="add del">
          <pc:chgData name="Philippa Bernard" userId="S::philippa@domhan-vision.com::e8b290d1-3150-4ee1-a324-caaf74b694b9" providerId="AD" clId="Web-{44EEF3A2-596B-044C-2CB5-79B016FACD70}" dt="2022-04-24T11:26:41" v="15"/>
          <pc:sldLayoutMkLst>
            <pc:docMk/>
            <pc:sldMasterMk cId="302068052" sldId="2147483648"/>
            <pc:sldLayoutMk cId="4107112074" sldId="2147483649"/>
          </pc:sldLayoutMkLst>
        </pc:sldLayoutChg>
        <pc:sldLayoutChg chg="add del">
          <pc:chgData name="Philippa Bernard" userId="S::philippa@domhan-vision.com::e8b290d1-3150-4ee1-a324-caaf74b694b9" providerId="AD" clId="Web-{44EEF3A2-596B-044C-2CB5-79B016FACD70}" dt="2022-04-24T11:26:41" v="15"/>
          <pc:sldLayoutMkLst>
            <pc:docMk/>
            <pc:sldMasterMk cId="302068052" sldId="2147483648"/>
            <pc:sldLayoutMk cId="3121253330" sldId="2147483650"/>
          </pc:sldLayoutMkLst>
        </pc:sldLayoutChg>
        <pc:sldLayoutChg chg="add del">
          <pc:chgData name="Philippa Bernard" userId="S::philippa@domhan-vision.com::e8b290d1-3150-4ee1-a324-caaf74b694b9" providerId="AD" clId="Web-{44EEF3A2-596B-044C-2CB5-79B016FACD70}" dt="2022-04-24T11:26:41" v="15"/>
          <pc:sldLayoutMkLst>
            <pc:docMk/>
            <pc:sldMasterMk cId="302068052" sldId="2147483648"/>
            <pc:sldLayoutMk cId="129366814" sldId="2147483652"/>
          </pc:sldLayoutMkLst>
        </pc:sldLayoutChg>
        <pc:sldLayoutChg chg="add del">
          <pc:chgData name="Philippa Bernard" userId="S::philippa@domhan-vision.com::e8b290d1-3150-4ee1-a324-caaf74b694b9" providerId="AD" clId="Web-{44EEF3A2-596B-044C-2CB5-79B016FACD70}" dt="2022-04-24T11:26:41" v="15"/>
          <pc:sldLayoutMkLst>
            <pc:docMk/>
            <pc:sldMasterMk cId="302068052" sldId="2147483648"/>
            <pc:sldLayoutMk cId="4263177686" sldId="2147483654"/>
          </pc:sldLayoutMkLst>
        </pc:sldLayoutChg>
        <pc:sldLayoutChg chg="add del">
          <pc:chgData name="Philippa Bernard" userId="S::philippa@domhan-vision.com::e8b290d1-3150-4ee1-a324-caaf74b694b9" providerId="AD" clId="Web-{44EEF3A2-596B-044C-2CB5-79B016FACD70}" dt="2022-04-24T11:26:41" v="15"/>
          <pc:sldLayoutMkLst>
            <pc:docMk/>
            <pc:sldMasterMk cId="302068052" sldId="2147483648"/>
            <pc:sldLayoutMk cId="18183621" sldId="2147483656"/>
          </pc:sldLayoutMkLst>
        </pc:sldLayoutChg>
        <pc:sldLayoutChg chg="add del">
          <pc:chgData name="Philippa Bernard" userId="S::philippa@domhan-vision.com::e8b290d1-3150-4ee1-a324-caaf74b694b9" providerId="AD" clId="Web-{44EEF3A2-596B-044C-2CB5-79B016FACD70}" dt="2022-04-24T11:26:41" v="15"/>
          <pc:sldLayoutMkLst>
            <pc:docMk/>
            <pc:sldMasterMk cId="302068052" sldId="2147483648"/>
            <pc:sldLayoutMk cId="2621941777" sldId="2147483657"/>
          </pc:sldLayoutMkLst>
        </pc:sldLayoutChg>
      </pc:sldMasterChg>
      <pc:sldMasterChg chg="add del addSldLayout delSldLayout modSldLayout">
        <pc:chgData name="Philippa Bernard" userId="S::philippa@domhan-vision.com::e8b290d1-3150-4ee1-a324-caaf74b694b9" providerId="AD" clId="Web-{44EEF3A2-596B-044C-2CB5-79B016FACD70}" dt="2022-04-24T11:26:41" v="15"/>
        <pc:sldMasterMkLst>
          <pc:docMk/>
          <pc:sldMasterMk cId="1539691107" sldId="2147483658"/>
        </pc:sldMasterMkLst>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3460185300" sldId="2147483659"/>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1431698014" sldId="2147483660"/>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317627746" sldId="2147483661"/>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3891154102" sldId="2147483662"/>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257377578" sldId="2147483663"/>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808254206" sldId="2147483664"/>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4192513752" sldId="2147483665"/>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2071154513" sldId="2147483666"/>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2865271062" sldId="2147483667"/>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2039071567" sldId="2147483668"/>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894542955" sldId="2147483669"/>
          </pc:sldLayoutMkLst>
        </pc:sldLayoutChg>
        <pc:sldLayoutChg chg="add del mod replId">
          <pc:chgData name="Philippa Bernard" userId="S::philippa@domhan-vision.com::e8b290d1-3150-4ee1-a324-caaf74b694b9" providerId="AD" clId="Web-{44EEF3A2-596B-044C-2CB5-79B016FACD70}" dt="2022-04-24T11:26:41" v="15"/>
          <pc:sldLayoutMkLst>
            <pc:docMk/>
            <pc:sldMasterMk cId="1539691107" sldId="2147483658"/>
            <pc:sldLayoutMk cId="3551621010" sldId="2147483670"/>
          </pc:sldLayoutMkLst>
        </pc:sldLayoutChg>
      </pc:sldMasterChg>
    </pc:docChg>
  </pc:docChgLst>
  <pc:docChgLst>
    <pc:chgData name="Philippa Bernard" userId="S::philippa@domhan-vision.com::e8b290d1-3150-4ee1-a324-caaf74b694b9" providerId="AD" clId="Web-{02D1F214-0045-91AC-80EB-014F89C55130}"/>
    <pc:docChg chg="addSld modSld">
      <pc:chgData name="Philippa Bernard" userId="S::philippa@domhan-vision.com::e8b290d1-3150-4ee1-a324-caaf74b694b9" providerId="AD" clId="Web-{02D1F214-0045-91AC-80EB-014F89C55130}" dt="2022-04-22T13:57:32.245" v="56" actId="20577"/>
      <pc:docMkLst>
        <pc:docMk/>
      </pc:docMkLst>
      <pc:sldChg chg="modSp new">
        <pc:chgData name="Philippa Bernard" userId="S::philippa@domhan-vision.com::e8b290d1-3150-4ee1-a324-caaf74b694b9" providerId="AD" clId="Web-{02D1F214-0045-91AC-80EB-014F89C55130}" dt="2022-04-22T13:57:32.245" v="56" actId="20577"/>
        <pc:sldMkLst>
          <pc:docMk/>
          <pc:sldMk cId="830038888" sldId="392"/>
        </pc:sldMkLst>
        <pc:spChg chg="mod">
          <ac:chgData name="Philippa Bernard" userId="S::philippa@domhan-vision.com::e8b290d1-3150-4ee1-a324-caaf74b694b9" providerId="AD" clId="Web-{02D1F214-0045-91AC-80EB-014F89C55130}" dt="2022-04-22T13:38:23.548" v="14" actId="20577"/>
          <ac:spMkLst>
            <pc:docMk/>
            <pc:sldMk cId="830038888" sldId="392"/>
            <ac:spMk id="2" creationId="{5D532251-1CB6-8A1C-B547-3E6D55FA1C3E}"/>
          </ac:spMkLst>
        </pc:spChg>
        <pc:spChg chg="mod">
          <ac:chgData name="Philippa Bernard" userId="S::philippa@domhan-vision.com::e8b290d1-3150-4ee1-a324-caaf74b694b9" providerId="AD" clId="Web-{02D1F214-0045-91AC-80EB-014F89C55130}" dt="2022-04-22T13:57:32.245" v="56" actId="20577"/>
          <ac:spMkLst>
            <pc:docMk/>
            <pc:sldMk cId="830038888" sldId="392"/>
            <ac:spMk id="3" creationId="{BCC76259-9B5F-3DB8-863F-853907CB94DF}"/>
          </ac:spMkLst>
        </pc:spChg>
      </pc:sldChg>
    </pc:docChg>
  </pc:docChgLst>
  <pc:docChgLst>
    <pc:chgData name="Philippa Bernard" userId="S::philippa@domhan-vision.com::e8b290d1-3150-4ee1-a324-caaf74b694b9" providerId="AD" clId="Web-{F93A08A2-42A6-59EA-913A-23112FD4A7ED}"/>
    <pc:docChg chg="addSld modSld">
      <pc:chgData name="Philippa Bernard" userId="S::philippa@domhan-vision.com::e8b290d1-3150-4ee1-a324-caaf74b694b9" providerId="AD" clId="Web-{F93A08A2-42A6-59EA-913A-23112FD4A7ED}" dt="2022-04-24T09:31:37.670" v="30" actId="20577"/>
      <pc:docMkLst>
        <pc:docMk/>
      </pc:docMkLst>
      <pc:sldChg chg="modSp new">
        <pc:chgData name="Philippa Bernard" userId="S::philippa@domhan-vision.com::e8b290d1-3150-4ee1-a324-caaf74b694b9" providerId="AD" clId="Web-{F93A08A2-42A6-59EA-913A-23112FD4A7ED}" dt="2022-04-24T09:31:37.670" v="30" actId="20577"/>
        <pc:sldMkLst>
          <pc:docMk/>
          <pc:sldMk cId="2037473959" sldId="406"/>
        </pc:sldMkLst>
        <pc:spChg chg="mod">
          <ac:chgData name="Philippa Bernard" userId="S::philippa@domhan-vision.com::e8b290d1-3150-4ee1-a324-caaf74b694b9" providerId="AD" clId="Web-{F93A08A2-42A6-59EA-913A-23112FD4A7ED}" dt="2022-04-24T09:30:24.856" v="5" actId="20577"/>
          <ac:spMkLst>
            <pc:docMk/>
            <pc:sldMk cId="2037473959" sldId="406"/>
            <ac:spMk id="2" creationId="{DF056D11-0C78-57EE-0713-6431BA12662F}"/>
          </ac:spMkLst>
        </pc:spChg>
        <pc:spChg chg="mod">
          <ac:chgData name="Philippa Bernard" userId="S::philippa@domhan-vision.com::e8b290d1-3150-4ee1-a324-caaf74b694b9" providerId="AD" clId="Web-{F93A08A2-42A6-59EA-913A-23112FD4A7ED}" dt="2022-04-24T09:31:37.670" v="30" actId="20577"/>
          <ac:spMkLst>
            <pc:docMk/>
            <pc:sldMk cId="2037473959" sldId="406"/>
            <ac:spMk id="3" creationId="{49E5FC3D-2D0F-5D36-D413-054A1401C0EC}"/>
          </ac:spMkLst>
        </pc:spChg>
      </pc:sldChg>
    </pc:docChg>
  </pc:docChgLst>
  <pc:docChgLst>
    <pc:chgData name="Philippa Bernard" userId="S::philippa@domhan-vision.com::e8b290d1-3150-4ee1-a324-caaf74b694b9" providerId="AD" clId="Web-{59C67DA6-5564-7477-A1D7-4DC581569A11}"/>
    <pc:docChg chg="">
      <pc:chgData name="Philippa Bernard" userId="S::philippa@domhan-vision.com::e8b290d1-3150-4ee1-a324-caaf74b694b9" providerId="AD" clId="Web-{59C67DA6-5564-7477-A1D7-4DC581569A11}" dt="2022-04-25T06:58:20.652" v="10"/>
      <pc:docMkLst>
        <pc:docMk/>
      </pc:docMkLst>
      <pc:sldChg chg="delCm">
        <pc:chgData name="Philippa Bernard" userId="S::philippa@domhan-vision.com::e8b290d1-3150-4ee1-a324-caaf74b694b9" providerId="AD" clId="Web-{59C67DA6-5564-7477-A1D7-4DC581569A11}" dt="2022-04-25T06:57:51.870" v="7"/>
        <pc:sldMkLst>
          <pc:docMk/>
          <pc:sldMk cId="3274009789" sldId="287"/>
        </pc:sldMkLst>
      </pc:sldChg>
      <pc:sldChg chg="delCm">
        <pc:chgData name="Philippa Bernard" userId="S::philippa@domhan-vision.com::e8b290d1-3150-4ee1-a324-caaf74b694b9" providerId="AD" clId="Web-{59C67DA6-5564-7477-A1D7-4DC581569A11}" dt="2022-04-25T06:57:56.495" v="8"/>
        <pc:sldMkLst>
          <pc:docMk/>
          <pc:sldMk cId="743077876" sldId="288"/>
        </pc:sldMkLst>
      </pc:sldChg>
      <pc:sldChg chg="delCm">
        <pc:chgData name="Philippa Bernard" userId="S::philippa@domhan-vision.com::e8b290d1-3150-4ee1-a324-caaf74b694b9" providerId="AD" clId="Web-{59C67DA6-5564-7477-A1D7-4DC581569A11}" dt="2022-04-25T06:56:34.166" v="0"/>
        <pc:sldMkLst>
          <pc:docMk/>
          <pc:sldMk cId="2601337184" sldId="298"/>
        </pc:sldMkLst>
      </pc:sldChg>
      <pc:sldChg chg="delCm">
        <pc:chgData name="Philippa Bernard" userId="S::philippa@domhan-vision.com::e8b290d1-3150-4ee1-a324-caaf74b694b9" providerId="AD" clId="Web-{59C67DA6-5564-7477-A1D7-4DC581569A11}" dt="2022-04-25T06:56:39.151" v="1"/>
        <pc:sldMkLst>
          <pc:docMk/>
          <pc:sldMk cId="3713584311" sldId="303"/>
        </pc:sldMkLst>
      </pc:sldChg>
      <pc:sldChg chg="delCm">
        <pc:chgData name="Philippa Bernard" userId="S::philippa@domhan-vision.com::e8b290d1-3150-4ee1-a324-caaf74b694b9" providerId="AD" clId="Web-{59C67DA6-5564-7477-A1D7-4DC581569A11}" dt="2022-04-25T06:57:10.714" v="2"/>
        <pc:sldMkLst>
          <pc:docMk/>
          <pc:sldMk cId="512052105" sldId="306"/>
        </pc:sldMkLst>
      </pc:sldChg>
      <pc:sldChg chg="delCm">
        <pc:chgData name="Philippa Bernard" userId="S::philippa@domhan-vision.com::e8b290d1-3150-4ee1-a324-caaf74b694b9" providerId="AD" clId="Web-{59C67DA6-5564-7477-A1D7-4DC581569A11}" dt="2022-04-25T06:57:18.604" v="3"/>
        <pc:sldMkLst>
          <pc:docMk/>
          <pc:sldMk cId="1457541289" sldId="307"/>
        </pc:sldMkLst>
      </pc:sldChg>
      <pc:sldChg chg="delCm">
        <pc:chgData name="Philippa Bernard" userId="S::philippa@domhan-vision.com::e8b290d1-3150-4ee1-a324-caaf74b694b9" providerId="AD" clId="Web-{59C67DA6-5564-7477-A1D7-4DC581569A11}" dt="2022-04-25T06:57:25.526" v="4"/>
        <pc:sldMkLst>
          <pc:docMk/>
          <pc:sldMk cId="1593604135" sldId="309"/>
        </pc:sldMkLst>
      </pc:sldChg>
      <pc:sldChg chg="delCm">
        <pc:chgData name="Philippa Bernard" userId="S::philippa@domhan-vision.com::e8b290d1-3150-4ee1-a324-caaf74b694b9" providerId="AD" clId="Web-{59C67DA6-5564-7477-A1D7-4DC581569A11}" dt="2022-04-25T06:57:38.370" v="5"/>
        <pc:sldMkLst>
          <pc:docMk/>
          <pc:sldMk cId="2313053855" sldId="310"/>
        </pc:sldMkLst>
      </pc:sldChg>
      <pc:sldChg chg="delCm">
        <pc:chgData name="Philippa Bernard" userId="S::philippa@domhan-vision.com::e8b290d1-3150-4ee1-a324-caaf74b694b9" providerId="AD" clId="Web-{59C67DA6-5564-7477-A1D7-4DC581569A11}" dt="2022-04-25T06:57:44.339" v="6"/>
        <pc:sldMkLst>
          <pc:docMk/>
          <pc:sldMk cId="2577291230" sldId="314"/>
        </pc:sldMkLst>
      </pc:sldChg>
      <pc:sldChg chg="delCm">
        <pc:chgData name="Philippa Bernard" userId="S::philippa@domhan-vision.com::e8b290d1-3150-4ee1-a324-caaf74b694b9" providerId="AD" clId="Web-{59C67DA6-5564-7477-A1D7-4DC581569A11}" dt="2022-04-25T06:58:12.293" v="9"/>
        <pc:sldMkLst>
          <pc:docMk/>
          <pc:sldMk cId="2879330590" sldId="319"/>
        </pc:sldMkLst>
      </pc:sldChg>
      <pc:sldChg chg="delCm">
        <pc:chgData name="Philippa Bernard" userId="S::philippa@domhan-vision.com::e8b290d1-3150-4ee1-a324-caaf74b694b9" providerId="AD" clId="Web-{59C67DA6-5564-7477-A1D7-4DC581569A11}" dt="2022-04-25T06:58:20.652" v="10"/>
        <pc:sldMkLst>
          <pc:docMk/>
          <pc:sldMk cId="3974546466" sldId="370"/>
        </pc:sldMkLst>
      </pc:sldChg>
    </pc:docChg>
  </pc:docChgLst>
  <pc:docChgLst>
    <pc:chgData name="Britta Aretz" userId="S::britta@domhan-vision.com::d44015b6-e2aa-4420-9da4-c48debf4ecfe" providerId="AD" clId="Web-{C6FD1770-0B7A-FA06-7C72-63E76208776A}"/>
    <pc:docChg chg="modSld">
      <pc:chgData name="Britta Aretz" userId="S::britta@domhan-vision.com::d44015b6-e2aa-4420-9da4-c48debf4ecfe" providerId="AD" clId="Web-{C6FD1770-0B7A-FA06-7C72-63E76208776A}" dt="2022-04-22T08:53:06.582" v="144" actId="20577"/>
      <pc:docMkLst>
        <pc:docMk/>
      </pc:docMkLst>
      <pc:sldChg chg="modSp">
        <pc:chgData name="Britta Aretz" userId="S::britta@domhan-vision.com::d44015b6-e2aa-4420-9da4-c48debf4ecfe" providerId="AD" clId="Web-{C6FD1770-0B7A-FA06-7C72-63E76208776A}" dt="2022-04-22T08:53:06.582" v="144" actId="20577"/>
        <pc:sldMkLst>
          <pc:docMk/>
          <pc:sldMk cId="2879330590" sldId="319"/>
        </pc:sldMkLst>
        <pc:spChg chg="mod">
          <ac:chgData name="Britta Aretz" userId="S::britta@domhan-vision.com::d44015b6-e2aa-4420-9da4-c48debf4ecfe" providerId="AD" clId="Web-{C6FD1770-0B7A-FA06-7C72-63E76208776A}" dt="2022-04-22T08:53:06.582" v="144" actId="20577"/>
          <ac:spMkLst>
            <pc:docMk/>
            <pc:sldMk cId="2879330590" sldId="319"/>
            <ac:spMk id="3" creationId="{00000000-0000-0000-0000-000000000000}"/>
          </ac:spMkLst>
        </pc:spChg>
      </pc:sldChg>
    </pc:docChg>
  </pc:docChgLst>
  <pc:docChgLst>
    <pc:chgData name="Philippa Bernard" userId="S::philippa@domhan-vision.com::e8b290d1-3150-4ee1-a324-caaf74b694b9" providerId="AD" clId="Web-{15AEEBCA-F051-5D6B-9D2D-691F744B7456}"/>
    <pc:docChg chg="modSld">
      <pc:chgData name="Philippa Bernard" userId="S::philippa@domhan-vision.com::e8b290d1-3150-4ee1-a324-caaf74b694b9" providerId="AD" clId="Web-{15AEEBCA-F051-5D6B-9D2D-691F744B7456}" dt="2022-04-24T16:52:05.786" v="197" actId="20577"/>
      <pc:docMkLst>
        <pc:docMk/>
      </pc:docMkLst>
      <pc:sldChg chg="modSp">
        <pc:chgData name="Philippa Bernard" userId="S::philippa@domhan-vision.com::e8b290d1-3150-4ee1-a324-caaf74b694b9" providerId="AD" clId="Web-{15AEEBCA-F051-5D6B-9D2D-691F744B7456}" dt="2022-04-24T16:52:05.786" v="197" actId="20577"/>
        <pc:sldMkLst>
          <pc:docMk/>
          <pc:sldMk cId="3229783959" sldId="405"/>
        </pc:sldMkLst>
        <pc:spChg chg="mod">
          <ac:chgData name="Philippa Bernard" userId="S::philippa@domhan-vision.com::e8b290d1-3150-4ee1-a324-caaf74b694b9" providerId="AD" clId="Web-{15AEEBCA-F051-5D6B-9D2D-691F744B7456}" dt="2022-04-24T16:52:05.786" v="197" actId="20577"/>
          <ac:spMkLst>
            <pc:docMk/>
            <pc:sldMk cId="3229783959" sldId="405"/>
            <ac:spMk id="3" creationId="{62E624E5-213B-184E-7FF0-34AE4AAF529F}"/>
          </ac:spMkLst>
        </pc:spChg>
      </pc:sldChg>
      <pc:sldChg chg="addSp modSp mod modClrScheme chgLayout">
        <pc:chgData name="Philippa Bernard" userId="S::philippa@domhan-vision.com::e8b290d1-3150-4ee1-a324-caaf74b694b9" providerId="AD" clId="Web-{15AEEBCA-F051-5D6B-9D2D-691F744B7456}" dt="2022-04-24T16:17:18.779" v="11" actId="20577"/>
        <pc:sldMkLst>
          <pc:docMk/>
          <pc:sldMk cId="2826004695" sldId="410"/>
        </pc:sldMkLst>
        <pc:spChg chg="mod ord">
          <ac:chgData name="Philippa Bernard" userId="S::philippa@domhan-vision.com::e8b290d1-3150-4ee1-a324-caaf74b694b9" providerId="AD" clId="Web-{15AEEBCA-F051-5D6B-9D2D-691F744B7456}" dt="2022-04-24T16:15:52.276" v="0"/>
          <ac:spMkLst>
            <pc:docMk/>
            <pc:sldMk cId="2826004695" sldId="410"/>
            <ac:spMk id="2" creationId="{167F710F-60AD-6C13-9B1D-80832CF6B589}"/>
          </ac:spMkLst>
        </pc:spChg>
        <pc:spChg chg="mod ord">
          <ac:chgData name="Philippa Bernard" userId="S::philippa@domhan-vision.com::e8b290d1-3150-4ee1-a324-caaf74b694b9" providerId="AD" clId="Web-{15AEEBCA-F051-5D6B-9D2D-691F744B7456}" dt="2022-04-24T16:16:19.011" v="6" actId="20577"/>
          <ac:spMkLst>
            <pc:docMk/>
            <pc:sldMk cId="2826004695" sldId="410"/>
            <ac:spMk id="3" creationId="{C7646434-F413-5FC7-793C-E70E0EAA2CDB}"/>
          </ac:spMkLst>
        </pc:spChg>
        <pc:spChg chg="add mod ord">
          <ac:chgData name="Philippa Bernard" userId="S::philippa@domhan-vision.com::e8b290d1-3150-4ee1-a324-caaf74b694b9" providerId="AD" clId="Web-{15AEEBCA-F051-5D6B-9D2D-691F744B7456}" dt="2022-04-24T16:17:18.779" v="11" actId="20577"/>
          <ac:spMkLst>
            <pc:docMk/>
            <pc:sldMk cId="2826004695" sldId="410"/>
            <ac:spMk id="4" creationId="{35CE62B3-0827-9092-8070-AF920AF407D7}"/>
          </ac:spMkLst>
        </pc:spChg>
      </pc:sldChg>
    </pc:docChg>
  </pc:docChgLst>
  <pc:docChgLst>
    <pc:chgData name="Britta Aretz" userId="d44015b6-e2aa-4420-9da4-c48debf4ecfe" providerId="ADAL" clId="{EFC7C09D-A32B-49B1-B173-ABB3CC547215}"/>
    <pc:docChg chg="undo custSel addSld delSld modSld sldOrd">
      <pc:chgData name="Britta Aretz" userId="d44015b6-e2aa-4420-9da4-c48debf4ecfe" providerId="ADAL" clId="{EFC7C09D-A32B-49B1-B173-ABB3CC547215}" dt="2022-04-14T07:11:32.311" v="9594"/>
      <pc:docMkLst>
        <pc:docMk/>
      </pc:docMkLst>
      <pc:sldChg chg="modSp mod">
        <pc:chgData name="Britta Aretz" userId="d44015b6-e2aa-4420-9da4-c48debf4ecfe" providerId="ADAL" clId="{EFC7C09D-A32B-49B1-B173-ABB3CC547215}" dt="2022-04-12T10:14:15.921" v="6"/>
        <pc:sldMkLst>
          <pc:docMk/>
          <pc:sldMk cId="2438766457" sldId="256"/>
        </pc:sldMkLst>
        <pc:spChg chg="mod">
          <ac:chgData name="Britta Aretz" userId="d44015b6-e2aa-4420-9da4-c48debf4ecfe" providerId="ADAL" clId="{EFC7C09D-A32B-49B1-B173-ABB3CC547215}" dt="2022-04-12T10:14:05.598" v="4" actId="404"/>
          <ac:spMkLst>
            <pc:docMk/>
            <pc:sldMk cId="2438766457" sldId="256"/>
            <ac:spMk id="2" creationId="{00000000-0000-0000-0000-000000000000}"/>
          </ac:spMkLst>
        </pc:spChg>
        <pc:spChg chg="mod">
          <ac:chgData name="Britta Aretz" userId="d44015b6-e2aa-4420-9da4-c48debf4ecfe" providerId="ADAL" clId="{EFC7C09D-A32B-49B1-B173-ABB3CC547215}" dt="2022-04-12T10:14:15.921" v="6"/>
          <ac:spMkLst>
            <pc:docMk/>
            <pc:sldMk cId="2438766457" sldId="256"/>
            <ac:spMk id="3" creationId="{00000000-0000-0000-0000-000000000000}"/>
          </ac:spMkLst>
        </pc:spChg>
      </pc:sldChg>
      <pc:sldChg chg="modSp mod">
        <pc:chgData name="Britta Aretz" userId="d44015b6-e2aa-4420-9da4-c48debf4ecfe" providerId="ADAL" clId="{EFC7C09D-A32B-49B1-B173-ABB3CC547215}" dt="2022-04-13T10:36:24.587" v="7179" actId="20577"/>
        <pc:sldMkLst>
          <pc:docMk/>
          <pc:sldMk cId="2633284912" sldId="257"/>
        </pc:sldMkLst>
        <pc:spChg chg="mod">
          <ac:chgData name="Britta Aretz" userId="d44015b6-e2aa-4420-9da4-c48debf4ecfe" providerId="ADAL" clId="{EFC7C09D-A32B-49B1-B173-ABB3CC547215}" dt="2022-04-13T10:36:24.587" v="7179" actId="20577"/>
          <ac:spMkLst>
            <pc:docMk/>
            <pc:sldMk cId="2633284912" sldId="257"/>
            <ac:spMk id="2" creationId="{00000000-0000-0000-0000-000000000000}"/>
          </ac:spMkLst>
        </pc:spChg>
        <pc:spChg chg="mod">
          <ac:chgData name="Britta Aretz" userId="d44015b6-e2aa-4420-9da4-c48debf4ecfe" providerId="ADAL" clId="{EFC7C09D-A32B-49B1-B173-ABB3CC547215}" dt="2022-04-13T10:33:38.977" v="7161" actId="20577"/>
          <ac:spMkLst>
            <pc:docMk/>
            <pc:sldMk cId="2633284912" sldId="257"/>
            <ac:spMk id="3" creationId="{00000000-0000-0000-0000-000000000000}"/>
          </ac:spMkLst>
        </pc:spChg>
      </pc:sldChg>
      <pc:sldChg chg="modSp mod">
        <pc:chgData name="Britta Aretz" userId="d44015b6-e2aa-4420-9da4-c48debf4ecfe" providerId="ADAL" clId="{EFC7C09D-A32B-49B1-B173-ABB3CC547215}" dt="2022-04-12T10:14:11.969" v="5" actId="21"/>
        <pc:sldMkLst>
          <pc:docMk/>
          <pc:sldMk cId="2405037110" sldId="261"/>
        </pc:sldMkLst>
        <pc:spChg chg="mod">
          <ac:chgData name="Britta Aretz" userId="d44015b6-e2aa-4420-9da4-c48debf4ecfe" providerId="ADAL" clId="{EFC7C09D-A32B-49B1-B173-ABB3CC547215}" dt="2022-04-12T10:13:53.478" v="0" actId="21"/>
          <ac:spMkLst>
            <pc:docMk/>
            <pc:sldMk cId="2405037110" sldId="261"/>
            <ac:spMk id="2" creationId="{00000000-0000-0000-0000-000000000000}"/>
          </ac:spMkLst>
        </pc:spChg>
        <pc:spChg chg="mod">
          <ac:chgData name="Britta Aretz" userId="d44015b6-e2aa-4420-9da4-c48debf4ecfe" providerId="ADAL" clId="{EFC7C09D-A32B-49B1-B173-ABB3CC547215}" dt="2022-04-12T10:14:11.969" v="5" actId="21"/>
          <ac:spMkLst>
            <pc:docMk/>
            <pc:sldMk cId="2405037110" sldId="261"/>
            <ac:spMk id="3" creationId="{00000000-0000-0000-0000-000000000000}"/>
          </ac:spMkLst>
        </pc:spChg>
      </pc:sldChg>
      <pc:sldChg chg="del">
        <pc:chgData name="Britta Aretz" userId="d44015b6-e2aa-4420-9da4-c48debf4ecfe" providerId="ADAL" clId="{EFC7C09D-A32B-49B1-B173-ABB3CC547215}" dt="2022-04-13T07:06:25.633" v="2828" actId="47"/>
        <pc:sldMkLst>
          <pc:docMk/>
          <pc:sldMk cId="2186849888" sldId="263"/>
        </pc:sldMkLst>
      </pc:sldChg>
      <pc:sldChg chg="addSp modSp mod ord">
        <pc:chgData name="Britta Aretz" userId="d44015b6-e2aa-4420-9da4-c48debf4ecfe" providerId="ADAL" clId="{EFC7C09D-A32B-49B1-B173-ABB3CC547215}" dt="2022-04-13T07:12:39.323" v="3058"/>
        <pc:sldMkLst>
          <pc:docMk/>
          <pc:sldMk cId="552238489" sldId="264"/>
        </pc:sldMkLst>
        <pc:spChg chg="mod">
          <ac:chgData name="Britta Aretz" userId="d44015b6-e2aa-4420-9da4-c48debf4ecfe" providerId="ADAL" clId="{EFC7C09D-A32B-49B1-B173-ABB3CC547215}" dt="2022-04-13T07:11:01.629" v="2951" actId="20577"/>
          <ac:spMkLst>
            <pc:docMk/>
            <pc:sldMk cId="552238489" sldId="264"/>
            <ac:spMk id="2" creationId="{EF0DB79F-D2A0-49F3-8C70-2D59D4186019}"/>
          </ac:spMkLst>
        </pc:spChg>
        <pc:picChg chg="add mod">
          <ac:chgData name="Britta Aretz" userId="d44015b6-e2aa-4420-9da4-c48debf4ecfe" providerId="ADAL" clId="{EFC7C09D-A32B-49B1-B173-ABB3CC547215}" dt="2022-04-13T07:10:31.731" v="2940" actId="1038"/>
          <ac:picMkLst>
            <pc:docMk/>
            <pc:sldMk cId="552238489" sldId="264"/>
            <ac:picMk id="1026" creationId="{A1E37883-263E-4FA1-8197-AE77D08CE583}"/>
          </ac:picMkLst>
        </pc:picChg>
      </pc:sldChg>
      <pc:sldChg chg="addSp modSp mod">
        <pc:chgData name="Britta Aretz" userId="d44015b6-e2aa-4420-9da4-c48debf4ecfe" providerId="ADAL" clId="{EFC7C09D-A32B-49B1-B173-ABB3CC547215}" dt="2022-04-14T07:02:20.558" v="9562" actId="20577"/>
        <pc:sldMkLst>
          <pc:docMk/>
          <pc:sldMk cId="427796046" sldId="265"/>
        </pc:sldMkLst>
        <pc:spChg chg="mod">
          <ac:chgData name="Britta Aretz" userId="d44015b6-e2aa-4420-9da4-c48debf4ecfe" providerId="ADAL" clId="{EFC7C09D-A32B-49B1-B173-ABB3CC547215}" dt="2022-04-14T07:02:03.496" v="9525" actId="27636"/>
          <ac:spMkLst>
            <pc:docMk/>
            <pc:sldMk cId="427796046" sldId="265"/>
            <ac:spMk id="2" creationId="{AB0C8CF9-3BC2-42A9-82FB-53FC576B12ED}"/>
          </ac:spMkLst>
        </pc:spChg>
        <pc:spChg chg="mod">
          <ac:chgData name="Britta Aretz" userId="d44015b6-e2aa-4420-9da4-c48debf4ecfe" providerId="ADAL" clId="{EFC7C09D-A32B-49B1-B173-ABB3CC547215}" dt="2022-04-14T07:02:20.558" v="9562" actId="20577"/>
          <ac:spMkLst>
            <pc:docMk/>
            <pc:sldMk cId="427796046" sldId="265"/>
            <ac:spMk id="3" creationId="{37841231-D135-479B-AB2E-894866955402}"/>
          </ac:spMkLst>
        </pc:spChg>
        <pc:spChg chg="add mod">
          <ac:chgData name="Britta Aretz" userId="d44015b6-e2aa-4420-9da4-c48debf4ecfe" providerId="ADAL" clId="{EFC7C09D-A32B-49B1-B173-ABB3CC547215}" dt="2022-04-14T07:01:30.278" v="9522" actId="113"/>
          <ac:spMkLst>
            <pc:docMk/>
            <pc:sldMk cId="427796046" sldId="265"/>
            <ac:spMk id="4" creationId="{7AB5DC43-A682-48C4-A482-060D32936FEB}"/>
          </ac:spMkLst>
        </pc:spChg>
      </pc:sldChg>
      <pc:sldChg chg="ord">
        <pc:chgData name="Britta Aretz" userId="d44015b6-e2aa-4420-9da4-c48debf4ecfe" providerId="ADAL" clId="{EFC7C09D-A32B-49B1-B173-ABB3CC547215}" dt="2022-04-12T19:26:16.776" v="1682"/>
        <pc:sldMkLst>
          <pc:docMk/>
          <pc:sldMk cId="2605348235" sldId="266"/>
        </pc:sldMkLst>
      </pc:sldChg>
      <pc:sldChg chg="addSp delSp modSp mod">
        <pc:chgData name="Britta Aretz" userId="d44015b6-e2aa-4420-9da4-c48debf4ecfe" providerId="ADAL" clId="{EFC7C09D-A32B-49B1-B173-ABB3CC547215}" dt="2022-04-13T05:12:16.149" v="2507" actId="20577"/>
        <pc:sldMkLst>
          <pc:docMk/>
          <pc:sldMk cId="4040876077" sldId="267"/>
        </pc:sldMkLst>
        <pc:spChg chg="mod">
          <ac:chgData name="Britta Aretz" userId="d44015b6-e2aa-4420-9da4-c48debf4ecfe" providerId="ADAL" clId="{EFC7C09D-A32B-49B1-B173-ABB3CC547215}" dt="2022-04-13T05:12:16.149" v="2507" actId="20577"/>
          <ac:spMkLst>
            <pc:docMk/>
            <pc:sldMk cId="4040876077" sldId="267"/>
            <ac:spMk id="2" creationId="{0D0A8586-CCB5-477A-852F-9DD1498C26A5}"/>
          </ac:spMkLst>
        </pc:spChg>
        <pc:spChg chg="add mod">
          <ac:chgData name="Britta Aretz" userId="d44015b6-e2aa-4420-9da4-c48debf4ecfe" providerId="ADAL" clId="{EFC7C09D-A32B-49B1-B173-ABB3CC547215}" dt="2022-04-12T19:39:12.471" v="1806" actId="20577"/>
          <ac:spMkLst>
            <pc:docMk/>
            <pc:sldMk cId="4040876077" sldId="267"/>
            <ac:spMk id="4" creationId="{E5BC73D0-C883-45E6-96BD-A21A4432209B}"/>
          </ac:spMkLst>
        </pc:spChg>
        <pc:spChg chg="add del">
          <ac:chgData name="Britta Aretz" userId="d44015b6-e2aa-4420-9da4-c48debf4ecfe" providerId="ADAL" clId="{EFC7C09D-A32B-49B1-B173-ABB3CC547215}" dt="2022-04-12T10:18:32.302" v="136" actId="11529"/>
          <ac:spMkLst>
            <pc:docMk/>
            <pc:sldMk cId="4040876077" sldId="267"/>
            <ac:spMk id="5" creationId="{2CAC5957-C30B-4079-9762-3B780C02BA72}"/>
          </ac:spMkLst>
        </pc:spChg>
      </pc:sldChg>
      <pc:sldChg chg="addSp modSp new mod">
        <pc:chgData name="Britta Aretz" userId="d44015b6-e2aa-4420-9da4-c48debf4ecfe" providerId="ADAL" clId="{EFC7C09D-A32B-49B1-B173-ABB3CC547215}" dt="2022-04-13T08:12:00.637" v="3320" actId="20577"/>
        <pc:sldMkLst>
          <pc:docMk/>
          <pc:sldMk cId="2976504688" sldId="268"/>
        </pc:sldMkLst>
        <pc:spChg chg="mod">
          <ac:chgData name="Britta Aretz" userId="d44015b6-e2aa-4420-9da4-c48debf4ecfe" providerId="ADAL" clId="{EFC7C09D-A32B-49B1-B173-ABB3CC547215}" dt="2022-04-13T07:21:10.495" v="3094" actId="12"/>
          <ac:spMkLst>
            <pc:docMk/>
            <pc:sldMk cId="2976504688" sldId="268"/>
            <ac:spMk id="2" creationId="{81E06F9A-0EB1-43D8-A03D-888D37EFDB2E}"/>
          </ac:spMkLst>
        </pc:spChg>
        <pc:spChg chg="mod">
          <ac:chgData name="Britta Aretz" userId="d44015b6-e2aa-4420-9da4-c48debf4ecfe" providerId="ADAL" clId="{EFC7C09D-A32B-49B1-B173-ABB3CC547215}" dt="2022-04-12T10:16:29.890" v="101" actId="20577"/>
          <ac:spMkLst>
            <pc:docMk/>
            <pc:sldMk cId="2976504688" sldId="268"/>
            <ac:spMk id="3" creationId="{6C0EC855-CE6F-40B9-80F3-F75670A20826}"/>
          </ac:spMkLst>
        </pc:spChg>
        <pc:spChg chg="add mod">
          <ac:chgData name="Britta Aretz" userId="d44015b6-e2aa-4420-9da4-c48debf4ecfe" providerId="ADAL" clId="{EFC7C09D-A32B-49B1-B173-ABB3CC547215}" dt="2022-04-13T08:12:00.637" v="3320" actId="20577"/>
          <ac:spMkLst>
            <pc:docMk/>
            <pc:sldMk cId="2976504688" sldId="268"/>
            <ac:spMk id="4" creationId="{1220CA03-2463-4557-806C-B67AB0DD2F0D}"/>
          </ac:spMkLst>
        </pc:spChg>
      </pc:sldChg>
      <pc:sldChg chg="addSp modSp new mod">
        <pc:chgData name="Britta Aretz" userId="d44015b6-e2aa-4420-9da4-c48debf4ecfe" providerId="ADAL" clId="{EFC7C09D-A32B-49B1-B173-ABB3CC547215}" dt="2022-04-13T07:21:34.499" v="3099" actId="20577"/>
        <pc:sldMkLst>
          <pc:docMk/>
          <pc:sldMk cId="1311159346" sldId="269"/>
        </pc:sldMkLst>
        <pc:spChg chg="mod">
          <ac:chgData name="Britta Aretz" userId="d44015b6-e2aa-4420-9da4-c48debf4ecfe" providerId="ADAL" clId="{EFC7C09D-A32B-49B1-B173-ABB3CC547215}" dt="2022-04-13T07:21:34.499" v="3099" actId="20577"/>
          <ac:spMkLst>
            <pc:docMk/>
            <pc:sldMk cId="1311159346" sldId="269"/>
            <ac:spMk id="2" creationId="{FD84CBBA-8596-411A-AF91-E980D61CCCE0}"/>
          </ac:spMkLst>
        </pc:spChg>
        <pc:spChg chg="mod">
          <ac:chgData name="Britta Aretz" userId="d44015b6-e2aa-4420-9da4-c48debf4ecfe" providerId="ADAL" clId="{EFC7C09D-A32B-49B1-B173-ABB3CC547215}" dt="2022-04-12T10:19:09.675" v="168" actId="20577"/>
          <ac:spMkLst>
            <pc:docMk/>
            <pc:sldMk cId="1311159346" sldId="269"/>
            <ac:spMk id="3" creationId="{756D2F11-A633-465D-8DB5-B84D975D12E7}"/>
          </ac:spMkLst>
        </pc:spChg>
        <pc:spChg chg="add mod">
          <ac:chgData name="Britta Aretz" userId="d44015b6-e2aa-4420-9da4-c48debf4ecfe" providerId="ADAL" clId="{EFC7C09D-A32B-49B1-B173-ABB3CC547215}" dt="2022-04-12T10:20:52.489" v="245" actId="5793"/>
          <ac:spMkLst>
            <pc:docMk/>
            <pc:sldMk cId="1311159346" sldId="269"/>
            <ac:spMk id="5" creationId="{CCAF051F-7483-4FB9-BA0F-3FDFDD9D60E3}"/>
          </ac:spMkLst>
        </pc:spChg>
      </pc:sldChg>
      <pc:sldChg chg="modSp new mod modNotesTx">
        <pc:chgData name="Britta Aretz" userId="d44015b6-e2aa-4420-9da4-c48debf4ecfe" providerId="ADAL" clId="{EFC7C09D-A32B-49B1-B173-ABB3CC547215}" dt="2022-04-14T07:11:32.311" v="9594"/>
        <pc:sldMkLst>
          <pc:docMk/>
          <pc:sldMk cId="1673200685" sldId="270"/>
        </pc:sldMkLst>
        <pc:spChg chg="mod">
          <ac:chgData name="Britta Aretz" userId="d44015b6-e2aa-4420-9da4-c48debf4ecfe" providerId="ADAL" clId="{EFC7C09D-A32B-49B1-B173-ABB3CC547215}" dt="2022-04-14T07:11:30.989" v="9593" actId="27636"/>
          <ac:spMkLst>
            <pc:docMk/>
            <pc:sldMk cId="1673200685" sldId="270"/>
            <ac:spMk id="2" creationId="{0873B790-B9F4-463B-A2BB-B90F1BFD736D}"/>
          </ac:spMkLst>
        </pc:spChg>
        <pc:spChg chg="mod">
          <ac:chgData name="Britta Aretz" userId="d44015b6-e2aa-4420-9da4-c48debf4ecfe" providerId="ADAL" clId="{EFC7C09D-A32B-49B1-B173-ABB3CC547215}" dt="2022-04-13T07:04:19.284" v="2684" actId="20577"/>
          <ac:spMkLst>
            <pc:docMk/>
            <pc:sldMk cId="1673200685" sldId="270"/>
            <ac:spMk id="3" creationId="{E3CD7B87-D4A2-4CAB-A697-2B753569E300}"/>
          </ac:spMkLst>
        </pc:spChg>
      </pc:sldChg>
      <pc:sldChg chg="modSp new mod ord">
        <pc:chgData name="Britta Aretz" userId="d44015b6-e2aa-4420-9da4-c48debf4ecfe" providerId="ADAL" clId="{EFC7C09D-A32B-49B1-B173-ABB3CC547215}" dt="2022-04-13T10:36:00.383" v="7172"/>
        <pc:sldMkLst>
          <pc:docMk/>
          <pc:sldMk cId="2415703346" sldId="271"/>
        </pc:sldMkLst>
        <pc:spChg chg="mod">
          <ac:chgData name="Britta Aretz" userId="d44015b6-e2aa-4420-9da4-c48debf4ecfe" providerId="ADAL" clId="{EFC7C09D-A32B-49B1-B173-ABB3CC547215}" dt="2022-04-13T08:43:04.240" v="4010" actId="20577"/>
          <ac:spMkLst>
            <pc:docMk/>
            <pc:sldMk cId="2415703346" sldId="271"/>
            <ac:spMk id="2" creationId="{EE856468-694B-4DFA-9B19-56913FCD6F8F}"/>
          </ac:spMkLst>
        </pc:spChg>
        <pc:spChg chg="mod">
          <ac:chgData name="Britta Aretz" userId="d44015b6-e2aa-4420-9da4-c48debf4ecfe" providerId="ADAL" clId="{EFC7C09D-A32B-49B1-B173-ABB3CC547215}" dt="2022-04-13T08:46:42.983" v="4315" actId="20577"/>
          <ac:spMkLst>
            <pc:docMk/>
            <pc:sldMk cId="2415703346" sldId="271"/>
            <ac:spMk id="3" creationId="{297FA668-BDD5-4078-8BF4-95170B0687D0}"/>
          </ac:spMkLst>
        </pc:spChg>
      </pc:sldChg>
      <pc:sldChg chg="modSp new mod">
        <pc:chgData name="Britta Aretz" userId="d44015b6-e2aa-4420-9da4-c48debf4ecfe" providerId="ADAL" clId="{EFC7C09D-A32B-49B1-B173-ABB3CC547215}" dt="2022-04-12T19:30:45.553" v="1775"/>
        <pc:sldMkLst>
          <pc:docMk/>
          <pc:sldMk cId="4088523444" sldId="272"/>
        </pc:sldMkLst>
        <pc:spChg chg="mod">
          <ac:chgData name="Britta Aretz" userId="d44015b6-e2aa-4420-9da4-c48debf4ecfe" providerId="ADAL" clId="{EFC7C09D-A32B-49B1-B173-ABB3CC547215}" dt="2022-04-12T19:30:45.553" v="1775"/>
          <ac:spMkLst>
            <pc:docMk/>
            <pc:sldMk cId="4088523444" sldId="272"/>
            <ac:spMk id="2" creationId="{531E44F3-457F-41C5-A73F-FCBCCCA1C903}"/>
          </ac:spMkLst>
        </pc:spChg>
        <pc:spChg chg="mod">
          <ac:chgData name="Britta Aretz" userId="d44015b6-e2aa-4420-9da4-c48debf4ecfe" providerId="ADAL" clId="{EFC7C09D-A32B-49B1-B173-ABB3CC547215}" dt="2022-04-12T19:30:30.962" v="1731" actId="20577"/>
          <ac:spMkLst>
            <pc:docMk/>
            <pc:sldMk cId="4088523444" sldId="272"/>
            <ac:spMk id="3" creationId="{D67AD272-37F5-454E-816A-F349CDC66FF3}"/>
          </ac:spMkLst>
        </pc:spChg>
      </pc:sldChg>
      <pc:sldChg chg="addSp modSp new mod modNotesTx">
        <pc:chgData name="Britta Aretz" userId="d44015b6-e2aa-4420-9da4-c48debf4ecfe" providerId="ADAL" clId="{EFC7C09D-A32B-49B1-B173-ABB3CC547215}" dt="2022-04-14T06:41:14.265" v="9380" actId="20577"/>
        <pc:sldMkLst>
          <pc:docMk/>
          <pc:sldMk cId="1346234052" sldId="273"/>
        </pc:sldMkLst>
        <pc:spChg chg="mod">
          <ac:chgData name="Britta Aretz" userId="d44015b6-e2aa-4420-9da4-c48debf4ecfe" providerId="ADAL" clId="{EFC7C09D-A32B-49B1-B173-ABB3CC547215}" dt="2022-04-14T06:41:14.265" v="9380" actId="20577"/>
          <ac:spMkLst>
            <pc:docMk/>
            <pc:sldMk cId="1346234052" sldId="273"/>
            <ac:spMk id="2" creationId="{A5EE87B7-0703-4916-AFDC-921D9AA8887D}"/>
          </ac:spMkLst>
        </pc:spChg>
        <pc:spChg chg="mod">
          <ac:chgData name="Britta Aretz" userId="d44015b6-e2aa-4420-9da4-c48debf4ecfe" providerId="ADAL" clId="{EFC7C09D-A32B-49B1-B173-ABB3CC547215}" dt="2022-04-13T07:20:33.351" v="3090" actId="20577"/>
          <ac:spMkLst>
            <pc:docMk/>
            <pc:sldMk cId="1346234052" sldId="273"/>
            <ac:spMk id="3" creationId="{A7202516-0FF8-42A8-9B1E-91D4674FC8D9}"/>
          </ac:spMkLst>
        </pc:spChg>
        <pc:picChg chg="add mod">
          <ac:chgData name="Britta Aretz" userId="d44015b6-e2aa-4420-9da4-c48debf4ecfe" providerId="ADAL" clId="{EFC7C09D-A32B-49B1-B173-ABB3CC547215}" dt="2022-04-13T07:20:50.617" v="3093" actId="1076"/>
          <ac:picMkLst>
            <pc:docMk/>
            <pc:sldMk cId="1346234052" sldId="273"/>
            <ac:picMk id="5" creationId="{99AC8CB0-98F7-4B15-A805-C596894CD0A2}"/>
          </ac:picMkLst>
        </pc:picChg>
      </pc:sldChg>
      <pc:sldChg chg="new del">
        <pc:chgData name="Britta Aretz" userId="d44015b6-e2aa-4420-9da4-c48debf4ecfe" providerId="ADAL" clId="{EFC7C09D-A32B-49B1-B173-ABB3CC547215}" dt="2022-04-12T19:59:28.740" v="2066" actId="680"/>
        <pc:sldMkLst>
          <pc:docMk/>
          <pc:sldMk cId="2050528785" sldId="274"/>
        </pc:sldMkLst>
      </pc:sldChg>
      <pc:sldChg chg="modSp new mod">
        <pc:chgData name="Britta Aretz" userId="d44015b6-e2aa-4420-9da4-c48debf4ecfe" providerId="ADAL" clId="{EFC7C09D-A32B-49B1-B173-ABB3CC547215}" dt="2022-04-13T07:08:34.403" v="2932" actId="20577"/>
        <pc:sldMkLst>
          <pc:docMk/>
          <pc:sldMk cId="3698386204" sldId="274"/>
        </pc:sldMkLst>
        <pc:spChg chg="mod">
          <ac:chgData name="Britta Aretz" userId="d44015b6-e2aa-4420-9da4-c48debf4ecfe" providerId="ADAL" clId="{EFC7C09D-A32B-49B1-B173-ABB3CC547215}" dt="2022-04-13T07:08:34.403" v="2932" actId="20577"/>
          <ac:spMkLst>
            <pc:docMk/>
            <pc:sldMk cId="3698386204" sldId="274"/>
            <ac:spMk id="2" creationId="{08391C11-5CAE-460C-B489-B50AD31CB0E6}"/>
          </ac:spMkLst>
        </pc:spChg>
        <pc:spChg chg="mod">
          <ac:chgData name="Britta Aretz" userId="d44015b6-e2aa-4420-9da4-c48debf4ecfe" providerId="ADAL" clId="{EFC7C09D-A32B-49B1-B173-ABB3CC547215}" dt="2022-04-12T19:59:43.294" v="2083" actId="5793"/>
          <ac:spMkLst>
            <pc:docMk/>
            <pc:sldMk cId="3698386204" sldId="274"/>
            <ac:spMk id="3" creationId="{A1D00A30-8213-4AED-BFE1-7C5327664A20}"/>
          </ac:spMkLst>
        </pc:spChg>
      </pc:sldChg>
      <pc:sldChg chg="modSp new mod ord">
        <pc:chgData name="Britta Aretz" userId="d44015b6-e2aa-4420-9da4-c48debf4ecfe" providerId="ADAL" clId="{EFC7C09D-A32B-49B1-B173-ABB3CC547215}" dt="2022-04-13T07:12:35.332" v="3056"/>
        <pc:sldMkLst>
          <pc:docMk/>
          <pc:sldMk cId="1507161176" sldId="275"/>
        </pc:sldMkLst>
        <pc:spChg chg="mod">
          <ac:chgData name="Britta Aretz" userId="d44015b6-e2aa-4420-9da4-c48debf4ecfe" providerId="ADAL" clId="{EFC7C09D-A32B-49B1-B173-ABB3CC547215}" dt="2022-04-13T07:05:51.158" v="2827" actId="20577"/>
          <ac:spMkLst>
            <pc:docMk/>
            <pc:sldMk cId="1507161176" sldId="275"/>
            <ac:spMk id="2" creationId="{46E36644-3F98-450F-8412-CC4FEA9A8C4C}"/>
          </ac:spMkLst>
        </pc:spChg>
        <pc:spChg chg="mod">
          <ac:chgData name="Britta Aretz" userId="d44015b6-e2aa-4420-9da4-c48debf4ecfe" providerId="ADAL" clId="{EFC7C09D-A32B-49B1-B173-ABB3CC547215}" dt="2022-04-13T07:12:31.453" v="3054" actId="20577"/>
          <ac:spMkLst>
            <pc:docMk/>
            <pc:sldMk cId="1507161176" sldId="275"/>
            <ac:spMk id="3" creationId="{DD5F341A-DFF5-457C-877A-ADA20A439452}"/>
          </ac:spMkLst>
        </pc:spChg>
      </pc:sldChg>
      <pc:sldChg chg="modSp new mod">
        <pc:chgData name="Britta Aretz" userId="d44015b6-e2aa-4420-9da4-c48debf4ecfe" providerId="ADAL" clId="{EFC7C09D-A32B-49B1-B173-ABB3CC547215}" dt="2022-04-13T07:07:02.230" v="2848" actId="20577"/>
        <pc:sldMkLst>
          <pc:docMk/>
          <pc:sldMk cId="2364784646" sldId="276"/>
        </pc:sldMkLst>
        <pc:spChg chg="mod">
          <ac:chgData name="Britta Aretz" userId="d44015b6-e2aa-4420-9da4-c48debf4ecfe" providerId="ADAL" clId="{EFC7C09D-A32B-49B1-B173-ABB3CC547215}" dt="2022-04-13T07:07:02.230" v="2848" actId="20577"/>
          <ac:spMkLst>
            <pc:docMk/>
            <pc:sldMk cId="2364784646" sldId="276"/>
            <ac:spMk id="2" creationId="{A7591A05-7783-485F-9240-F0BBF2760BE3}"/>
          </ac:spMkLst>
        </pc:spChg>
        <pc:spChg chg="mod">
          <ac:chgData name="Britta Aretz" userId="d44015b6-e2aa-4420-9da4-c48debf4ecfe" providerId="ADAL" clId="{EFC7C09D-A32B-49B1-B173-ABB3CC547215}" dt="2022-04-13T07:06:48.437" v="2839" actId="20577"/>
          <ac:spMkLst>
            <pc:docMk/>
            <pc:sldMk cId="2364784646" sldId="276"/>
            <ac:spMk id="3" creationId="{BB44ECDC-1D5F-44A0-AA58-CA2E5C4B59A0}"/>
          </ac:spMkLst>
        </pc:spChg>
      </pc:sldChg>
      <pc:sldChg chg="modSp new mod">
        <pc:chgData name="Britta Aretz" userId="d44015b6-e2aa-4420-9da4-c48debf4ecfe" providerId="ADAL" clId="{EFC7C09D-A32B-49B1-B173-ABB3CC547215}" dt="2022-04-13T07:11:59.009" v="3041" actId="12"/>
        <pc:sldMkLst>
          <pc:docMk/>
          <pc:sldMk cId="711823691" sldId="277"/>
        </pc:sldMkLst>
        <pc:spChg chg="mod">
          <ac:chgData name="Britta Aretz" userId="d44015b6-e2aa-4420-9da4-c48debf4ecfe" providerId="ADAL" clId="{EFC7C09D-A32B-49B1-B173-ABB3CC547215}" dt="2022-04-13T07:11:59.009" v="3041" actId="12"/>
          <ac:spMkLst>
            <pc:docMk/>
            <pc:sldMk cId="711823691" sldId="277"/>
            <ac:spMk id="2" creationId="{3B364D71-FD01-4D60-8CD3-024A8250BE56}"/>
          </ac:spMkLst>
        </pc:spChg>
        <pc:spChg chg="mod">
          <ac:chgData name="Britta Aretz" userId="d44015b6-e2aa-4420-9da4-c48debf4ecfe" providerId="ADAL" clId="{EFC7C09D-A32B-49B1-B173-ABB3CC547215}" dt="2022-04-13T07:11:48.876" v="3037" actId="20577"/>
          <ac:spMkLst>
            <pc:docMk/>
            <pc:sldMk cId="711823691" sldId="277"/>
            <ac:spMk id="3" creationId="{03C70833-5915-484A-AD8B-D2FA41C60F1E}"/>
          </ac:spMkLst>
        </pc:spChg>
      </pc:sldChg>
      <pc:sldChg chg="modSp new mod addCm">
        <pc:chgData name="Britta Aretz" userId="d44015b6-e2aa-4420-9da4-c48debf4ecfe" providerId="ADAL" clId="{EFC7C09D-A32B-49B1-B173-ABB3CC547215}" dt="2022-04-14T07:03:41.443" v="9591" actId="1589"/>
        <pc:sldMkLst>
          <pc:docMk/>
          <pc:sldMk cId="2420543080" sldId="278"/>
        </pc:sldMkLst>
        <pc:spChg chg="mod">
          <ac:chgData name="Britta Aretz" userId="d44015b6-e2aa-4420-9da4-c48debf4ecfe" providerId="ADAL" clId="{EFC7C09D-A32B-49B1-B173-ABB3CC547215}" dt="2022-04-14T07:03:31.014" v="9590" actId="20577"/>
          <ac:spMkLst>
            <pc:docMk/>
            <pc:sldMk cId="2420543080" sldId="278"/>
            <ac:spMk id="2" creationId="{7050F3ED-D6DB-4897-B1C7-FCF8D9A11259}"/>
          </ac:spMkLst>
        </pc:spChg>
        <pc:spChg chg="mod">
          <ac:chgData name="Britta Aretz" userId="d44015b6-e2aa-4420-9da4-c48debf4ecfe" providerId="ADAL" clId="{EFC7C09D-A32B-49B1-B173-ABB3CC547215}" dt="2022-04-13T07:13:20.338" v="3069" actId="20577"/>
          <ac:spMkLst>
            <pc:docMk/>
            <pc:sldMk cId="2420543080" sldId="278"/>
            <ac:spMk id="3" creationId="{C63FB264-AF12-4B8F-AC6B-26D685751071}"/>
          </ac:spMkLst>
        </pc:spChg>
      </pc:sldChg>
      <pc:sldChg chg="addSp delSp modSp new mod">
        <pc:chgData name="Britta Aretz" userId="d44015b6-e2aa-4420-9da4-c48debf4ecfe" providerId="ADAL" clId="{EFC7C09D-A32B-49B1-B173-ABB3CC547215}" dt="2022-04-13T08:25:56.598" v="3934" actId="20577"/>
        <pc:sldMkLst>
          <pc:docMk/>
          <pc:sldMk cId="2440849358" sldId="279"/>
        </pc:sldMkLst>
        <pc:spChg chg="mod">
          <ac:chgData name="Britta Aretz" userId="d44015b6-e2aa-4420-9da4-c48debf4ecfe" providerId="ADAL" clId="{EFC7C09D-A32B-49B1-B173-ABB3CC547215}" dt="2022-04-13T08:25:56.598" v="3934" actId="20577"/>
          <ac:spMkLst>
            <pc:docMk/>
            <pc:sldMk cId="2440849358" sldId="279"/>
            <ac:spMk id="2" creationId="{8CEF4F54-F5FC-49ED-87B3-B6891FECA72B}"/>
          </ac:spMkLst>
        </pc:spChg>
        <pc:spChg chg="mod">
          <ac:chgData name="Britta Aretz" userId="d44015b6-e2aa-4420-9da4-c48debf4ecfe" providerId="ADAL" clId="{EFC7C09D-A32B-49B1-B173-ABB3CC547215}" dt="2022-04-13T08:24:42.405" v="3782" actId="20577"/>
          <ac:spMkLst>
            <pc:docMk/>
            <pc:sldMk cId="2440849358" sldId="279"/>
            <ac:spMk id="3" creationId="{EC4AE994-A945-462C-B791-41C0B18A6719}"/>
          </ac:spMkLst>
        </pc:spChg>
        <pc:spChg chg="add del mod">
          <ac:chgData name="Britta Aretz" userId="d44015b6-e2aa-4420-9da4-c48debf4ecfe" providerId="ADAL" clId="{EFC7C09D-A32B-49B1-B173-ABB3CC547215}" dt="2022-04-13T08:18:06.368" v="3455" actId="21"/>
          <ac:spMkLst>
            <pc:docMk/>
            <pc:sldMk cId="2440849358" sldId="279"/>
            <ac:spMk id="4" creationId="{A50274A3-FF5F-4E98-8AC2-F020CDEF86F0}"/>
          </ac:spMkLst>
        </pc:spChg>
      </pc:sldChg>
      <pc:sldChg chg="modSp new add del mod">
        <pc:chgData name="Britta Aretz" userId="d44015b6-e2aa-4420-9da4-c48debf4ecfe" providerId="ADAL" clId="{EFC7C09D-A32B-49B1-B173-ABB3CC547215}" dt="2022-04-13T08:37:48.878" v="3964" actId="47"/>
        <pc:sldMkLst>
          <pc:docMk/>
          <pc:sldMk cId="3309066406" sldId="280"/>
        </pc:sldMkLst>
        <pc:spChg chg="mod">
          <ac:chgData name="Britta Aretz" userId="d44015b6-e2aa-4420-9da4-c48debf4ecfe" providerId="ADAL" clId="{EFC7C09D-A32B-49B1-B173-ABB3CC547215}" dt="2022-04-13T08:36:17.892" v="3962" actId="20577"/>
          <ac:spMkLst>
            <pc:docMk/>
            <pc:sldMk cId="3309066406" sldId="280"/>
            <ac:spMk id="2" creationId="{8239E193-3010-4BE9-AE8C-5FF297935EBE}"/>
          </ac:spMkLst>
        </pc:spChg>
        <pc:spChg chg="mod">
          <ac:chgData name="Britta Aretz" userId="d44015b6-e2aa-4420-9da4-c48debf4ecfe" providerId="ADAL" clId="{EFC7C09D-A32B-49B1-B173-ABB3CC547215}" dt="2022-04-13T08:18:23.005" v="3483" actId="20577"/>
          <ac:spMkLst>
            <pc:docMk/>
            <pc:sldMk cId="3309066406" sldId="280"/>
            <ac:spMk id="3" creationId="{29173470-0000-415C-8667-446F02704015}"/>
          </ac:spMkLst>
        </pc:spChg>
      </pc:sldChg>
      <pc:sldChg chg="addSp modSp new mod">
        <pc:chgData name="Britta Aretz" userId="d44015b6-e2aa-4420-9da4-c48debf4ecfe" providerId="ADAL" clId="{EFC7C09D-A32B-49B1-B173-ABB3CC547215}" dt="2022-04-13T08:18:09.384" v="3456"/>
        <pc:sldMkLst>
          <pc:docMk/>
          <pc:sldMk cId="7815179" sldId="281"/>
        </pc:sldMkLst>
        <pc:spChg chg="mod">
          <ac:chgData name="Britta Aretz" userId="d44015b6-e2aa-4420-9da4-c48debf4ecfe" providerId="ADAL" clId="{EFC7C09D-A32B-49B1-B173-ABB3CC547215}" dt="2022-04-13T08:17:57.781" v="3454" actId="27636"/>
          <ac:spMkLst>
            <pc:docMk/>
            <pc:sldMk cId="7815179" sldId="281"/>
            <ac:spMk id="2" creationId="{70A2C164-A1A9-47CF-BE91-E1CE29752499}"/>
          </ac:spMkLst>
        </pc:spChg>
        <pc:spChg chg="mod">
          <ac:chgData name="Britta Aretz" userId="d44015b6-e2aa-4420-9da4-c48debf4ecfe" providerId="ADAL" clId="{EFC7C09D-A32B-49B1-B173-ABB3CC547215}" dt="2022-04-13T08:17:55.704" v="3452" actId="20577"/>
          <ac:spMkLst>
            <pc:docMk/>
            <pc:sldMk cId="7815179" sldId="281"/>
            <ac:spMk id="3" creationId="{E6ED914D-4357-4AC7-B195-E81C08916592}"/>
          </ac:spMkLst>
        </pc:spChg>
        <pc:spChg chg="add mod">
          <ac:chgData name="Britta Aretz" userId="d44015b6-e2aa-4420-9da4-c48debf4ecfe" providerId="ADAL" clId="{EFC7C09D-A32B-49B1-B173-ABB3CC547215}" dt="2022-04-13T08:18:09.384" v="3456"/>
          <ac:spMkLst>
            <pc:docMk/>
            <pc:sldMk cId="7815179" sldId="281"/>
            <ac:spMk id="4" creationId="{51D47AB0-627D-42D8-980A-D4C0810E6DB5}"/>
          </ac:spMkLst>
        </pc:spChg>
      </pc:sldChg>
      <pc:sldChg chg="modSp new mod">
        <pc:chgData name="Britta Aretz" userId="d44015b6-e2aa-4420-9da4-c48debf4ecfe" providerId="ADAL" clId="{EFC7C09D-A32B-49B1-B173-ABB3CC547215}" dt="2022-04-13T10:44:33.725" v="7708" actId="20577"/>
        <pc:sldMkLst>
          <pc:docMk/>
          <pc:sldMk cId="475346898" sldId="282"/>
        </pc:sldMkLst>
        <pc:spChg chg="mod">
          <ac:chgData name="Britta Aretz" userId="d44015b6-e2aa-4420-9da4-c48debf4ecfe" providerId="ADAL" clId="{EFC7C09D-A32B-49B1-B173-ABB3CC547215}" dt="2022-04-13T10:44:33.725" v="7708" actId="20577"/>
          <ac:spMkLst>
            <pc:docMk/>
            <pc:sldMk cId="475346898" sldId="282"/>
            <ac:spMk id="3" creationId="{1C61B0D6-7F0E-40F3-9C4D-DB053B52276B}"/>
          </ac:spMkLst>
        </pc:spChg>
      </pc:sldChg>
      <pc:sldChg chg="addSp modSp new mod">
        <pc:chgData name="Britta Aretz" userId="d44015b6-e2aa-4420-9da4-c48debf4ecfe" providerId="ADAL" clId="{EFC7C09D-A32B-49B1-B173-ABB3CC547215}" dt="2022-04-13T08:39:11.721" v="3970" actId="948"/>
        <pc:sldMkLst>
          <pc:docMk/>
          <pc:sldMk cId="3893588696" sldId="283"/>
        </pc:sldMkLst>
        <pc:spChg chg="mod">
          <ac:chgData name="Britta Aretz" userId="d44015b6-e2aa-4420-9da4-c48debf4ecfe" providerId="ADAL" clId="{EFC7C09D-A32B-49B1-B173-ABB3CC547215}" dt="2022-04-13T08:39:11.721" v="3970" actId="948"/>
          <ac:spMkLst>
            <pc:docMk/>
            <pc:sldMk cId="3893588696" sldId="283"/>
            <ac:spMk id="2" creationId="{66840B3A-FB87-447C-8DDB-6F4B25825E68}"/>
          </ac:spMkLst>
        </pc:spChg>
        <pc:spChg chg="mod">
          <ac:chgData name="Britta Aretz" userId="d44015b6-e2aa-4420-9da4-c48debf4ecfe" providerId="ADAL" clId="{EFC7C09D-A32B-49B1-B173-ABB3CC547215}" dt="2022-04-13T08:19:44.023" v="3530" actId="20577"/>
          <ac:spMkLst>
            <pc:docMk/>
            <pc:sldMk cId="3893588696" sldId="283"/>
            <ac:spMk id="3" creationId="{98D23806-CD09-469F-82C4-EAFBBF288AC1}"/>
          </ac:spMkLst>
        </pc:spChg>
        <pc:spChg chg="add mod">
          <ac:chgData name="Britta Aretz" userId="d44015b6-e2aa-4420-9da4-c48debf4ecfe" providerId="ADAL" clId="{EFC7C09D-A32B-49B1-B173-ABB3CC547215}" dt="2022-04-13T08:22:45.889" v="3758"/>
          <ac:spMkLst>
            <pc:docMk/>
            <pc:sldMk cId="3893588696" sldId="283"/>
            <ac:spMk id="4" creationId="{46DEB710-8A86-49C9-B4F7-34B3A910BDB3}"/>
          </ac:spMkLst>
        </pc:spChg>
      </pc:sldChg>
      <pc:sldChg chg="modSp new del mod">
        <pc:chgData name="Britta Aretz" userId="d44015b6-e2aa-4420-9da4-c48debf4ecfe" providerId="ADAL" clId="{EFC7C09D-A32B-49B1-B173-ABB3CC547215}" dt="2022-04-14T06:39:34.042" v="9320" actId="47"/>
        <pc:sldMkLst>
          <pc:docMk/>
          <pc:sldMk cId="3304325123" sldId="284"/>
        </pc:sldMkLst>
        <pc:spChg chg="mod">
          <ac:chgData name="Britta Aretz" userId="d44015b6-e2aa-4420-9da4-c48debf4ecfe" providerId="ADAL" clId="{EFC7C09D-A32B-49B1-B173-ABB3CC547215}" dt="2022-04-13T10:49:58.486" v="7778" actId="20577"/>
          <ac:spMkLst>
            <pc:docMk/>
            <pc:sldMk cId="3304325123" sldId="284"/>
            <ac:spMk id="3" creationId="{C7795317-BA50-4F49-8D4C-F574305A5483}"/>
          </ac:spMkLst>
        </pc:spChg>
      </pc:sldChg>
      <pc:sldChg chg="modSp new del mod">
        <pc:chgData name="Britta Aretz" userId="d44015b6-e2aa-4420-9da4-c48debf4ecfe" providerId="ADAL" clId="{EFC7C09D-A32B-49B1-B173-ABB3CC547215}" dt="2022-04-13T10:50:00.446" v="7779" actId="47"/>
        <pc:sldMkLst>
          <pc:docMk/>
          <pc:sldMk cId="3377297979" sldId="285"/>
        </pc:sldMkLst>
        <pc:spChg chg="mod">
          <ac:chgData name="Britta Aretz" userId="d44015b6-e2aa-4420-9da4-c48debf4ecfe" providerId="ADAL" clId="{EFC7C09D-A32B-49B1-B173-ABB3CC547215}" dt="2022-04-13T08:40:39.125" v="3995" actId="20577"/>
          <ac:spMkLst>
            <pc:docMk/>
            <pc:sldMk cId="3377297979" sldId="285"/>
            <ac:spMk id="3" creationId="{376FE9FD-5191-439F-A7B9-D00C5B3579C8}"/>
          </ac:spMkLst>
        </pc:spChg>
      </pc:sldChg>
      <pc:sldChg chg="modSp new mod">
        <pc:chgData name="Britta Aretz" userId="d44015b6-e2aa-4420-9da4-c48debf4ecfe" providerId="ADAL" clId="{EFC7C09D-A32B-49B1-B173-ABB3CC547215}" dt="2022-04-14T06:14:20.206" v="7780" actId="20577"/>
        <pc:sldMkLst>
          <pc:docMk/>
          <pc:sldMk cId="244385547" sldId="286"/>
        </pc:sldMkLst>
        <pc:spChg chg="mod">
          <ac:chgData name="Britta Aretz" userId="d44015b6-e2aa-4420-9da4-c48debf4ecfe" providerId="ADAL" clId="{EFC7C09D-A32B-49B1-B173-ABB3CC547215}" dt="2022-04-13T08:43:20.401" v="4048" actId="20577"/>
          <ac:spMkLst>
            <pc:docMk/>
            <pc:sldMk cId="244385547" sldId="286"/>
            <ac:spMk id="2" creationId="{6FA6B29D-C05B-4AAC-A7C2-60F6169070A9}"/>
          </ac:spMkLst>
        </pc:spChg>
        <pc:spChg chg="mod">
          <ac:chgData name="Britta Aretz" userId="d44015b6-e2aa-4420-9da4-c48debf4ecfe" providerId="ADAL" clId="{EFC7C09D-A32B-49B1-B173-ABB3CC547215}" dt="2022-04-14T06:14:20.206" v="7780" actId="20577"/>
          <ac:spMkLst>
            <pc:docMk/>
            <pc:sldMk cId="244385547" sldId="286"/>
            <ac:spMk id="3" creationId="{83642AF0-A58C-4F59-AAFE-183AA92E3DD8}"/>
          </ac:spMkLst>
        </pc:spChg>
      </pc:sldChg>
      <pc:sldChg chg="modSp new mod addCm modCm">
        <pc:chgData name="Britta Aretz" userId="d44015b6-e2aa-4420-9da4-c48debf4ecfe" providerId="ADAL" clId="{EFC7C09D-A32B-49B1-B173-ABB3CC547215}" dt="2022-04-14T06:26:39.665" v="9279"/>
        <pc:sldMkLst>
          <pc:docMk/>
          <pc:sldMk cId="3274009789" sldId="287"/>
        </pc:sldMkLst>
        <pc:spChg chg="mod">
          <ac:chgData name="Britta Aretz" userId="d44015b6-e2aa-4420-9da4-c48debf4ecfe" providerId="ADAL" clId="{EFC7C09D-A32B-49B1-B173-ABB3CC547215}" dt="2022-04-13T08:44:03.590" v="4161" actId="20577"/>
          <ac:spMkLst>
            <pc:docMk/>
            <pc:sldMk cId="3274009789" sldId="287"/>
            <ac:spMk id="2" creationId="{233686E9-2060-4801-9EEC-1116D6224C00}"/>
          </ac:spMkLst>
        </pc:spChg>
        <pc:spChg chg="mod">
          <ac:chgData name="Britta Aretz" userId="d44015b6-e2aa-4420-9da4-c48debf4ecfe" providerId="ADAL" clId="{EFC7C09D-A32B-49B1-B173-ABB3CC547215}" dt="2022-04-14T06:15:31.971" v="7862" actId="20577"/>
          <ac:spMkLst>
            <pc:docMk/>
            <pc:sldMk cId="3274009789" sldId="287"/>
            <ac:spMk id="3" creationId="{8332996C-14A9-4CBF-98E7-1348589F45ED}"/>
          </ac:spMkLst>
        </pc:spChg>
      </pc:sldChg>
      <pc:sldChg chg="modSp new mod">
        <pc:chgData name="Britta Aretz" userId="d44015b6-e2aa-4420-9da4-c48debf4ecfe" providerId="ADAL" clId="{EFC7C09D-A32B-49B1-B173-ABB3CC547215}" dt="2022-04-13T10:37:39.116" v="7184" actId="27636"/>
        <pc:sldMkLst>
          <pc:docMk/>
          <pc:sldMk cId="743077876" sldId="288"/>
        </pc:sldMkLst>
        <pc:spChg chg="mod">
          <ac:chgData name="Britta Aretz" userId="d44015b6-e2aa-4420-9da4-c48debf4ecfe" providerId="ADAL" clId="{EFC7C09D-A32B-49B1-B173-ABB3CC547215}" dt="2022-04-13T10:33:53.720" v="7165" actId="20577"/>
          <ac:spMkLst>
            <pc:docMk/>
            <pc:sldMk cId="743077876" sldId="288"/>
            <ac:spMk id="2" creationId="{CCF56248-5F70-4D00-86A1-8EAE0BD9263C}"/>
          </ac:spMkLst>
        </pc:spChg>
        <pc:spChg chg="mod">
          <ac:chgData name="Britta Aretz" userId="d44015b6-e2aa-4420-9da4-c48debf4ecfe" providerId="ADAL" clId="{EFC7C09D-A32B-49B1-B173-ABB3CC547215}" dt="2022-04-13T10:37:39.116" v="7184" actId="27636"/>
          <ac:spMkLst>
            <pc:docMk/>
            <pc:sldMk cId="743077876" sldId="288"/>
            <ac:spMk id="3" creationId="{56FB9390-1E60-45C8-AEDB-84F1B9A7557F}"/>
          </ac:spMkLst>
        </pc:spChg>
      </pc:sldChg>
      <pc:sldChg chg="addSp delSp modSp new mod modNotesTx">
        <pc:chgData name="Britta Aretz" userId="d44015b6-e2aa-4420-9da4-c48debf4ecfe" providerId="ADAL" clId="{EFC7C09D-A32B-49B1-B173-ABB3CC547215}" dt="2022-04-14T06:18:48.969" v="8212" actId="20577"/>
        <pc:sldMkLst>
          <pc:docMk/>
          <pc:sldMk cId="250406191" sldId="289"/>
        </pc:sldMkLst>
        <pc:spChg chg="mod">
          <ac:chgData name="Britta Aretz" userId="d44015b6-e2aa-4420-9da4-c48debf4ecfe" providerId="ADAL" clId="{EFC7C09D-A32B-49B1-B173-ABB3CC547215}" dt="2022-04-13T10:32:54.529" v="7051" actId="20577"/>
          <ac:spMkLst>
            <pc:docMk/>
            <pc:sldMk cId="250406191" sldId="289"/>
            <ac:spMk id="2" creationId="{ECBBE219-B01A-4935-8DD9-4F33629291B3}"/>
          </ac:spMkLst>
        </pc:spChg>
        <pc:spChg chg="mod">
          <ac:chgData name="Britta Aretz" userId="d44015b6-e2aa-4420-9da4-c48debf4ecfe" providerId="ADAL" clId="{EFC7C09D-A32B-49B1-B173-ABB3CC547215}" dt="2022-04-14T06:18:48.969" v="8212" actId="20577"/>
          <ac:spMkLst>
            <pc:docMk/>
            <pc:sldMk cId="250406191" sldId="289"/>
            <ac:spMk id="3" creationId="{11F96F95-6375-4CBF-9D75-1BE4D73047C5}"/>
          </ac:spMkLst>
        </pc:spChg>
        <pc:spChg chg="add del">
          <ac:chgData name="Britta Aretz" userId="d44015b6-e2aa-4420-9da4-c48debf4ecfe" providerId="ADAL" clId="{EFC7C09D-A32B-49B1-B173-ABB3CC547215}" dt="2022-04-13T10:35:26.263" v="7170" actId="478"/>
          <ac:spMkLst>
            <pc:docMk/>
            <pc:sldMk cId="250406191" sldId="289"/>
            <ac:spMk id="4" creationId="{D1AF7699-1E3A-4B47-B1BB-FDE886D34E90}"/>
          </ac:spMkLst>
        </pc:spChg>
      </pc:sldChg>
      <pc:sldChg chg="modSp new mod">
        <pc:chgData name="Britta Aretz" userId="d44015b6-e2aa-4420-9da4-c48debf4ecfe" providerId="ADAL" clId="{EFC7C09D-A32B-49B1-B173-ABB3CC547215}" dt="2022-04-14T06:19:51.177" v="8424" actId="20577"/>
        <pc:sldMkLst>
          <pc:docMk/>
          <pc:sldMk cId="892863877" sldId="290"/>
        </pc:sldMkLst>
        <pc:spChg chg="mod">
          <ac:chgData name="Britta Aretz" userId="d44015b6-e2aa-4420-9da4-c48debf4ecfe" providerId="ADAL" clId="{EFC7C09D-A32B-49B1-B173-ABB3CC547215}" dt="2022-04-13T10:33:12.607" v="7105" actId="20577"/>
          <ac:spMkLst>
            <pc:docMk/>
            <pc:sldMk cId="892863877" sldId="290"/>
            <ac:spMk id="2" creationId="{27030BB4-94C6-4191-9DA3-F74B70A22EB7}"/>
          </ac:spMkLst>
        </pc:spChg>
        <pc:spChg chg="mod">
          <ac:chgData name="Britta Aretz" userId="d44015b6-e2aa-4420-9da4-c48debf4ecfe" providerId="ADAL" clId="{EFC7C09D-A32B-49B1-B173-ABB3CC547215}" dt="2022-04-14T06:19:51.177" v="8424" actId="20577"/>
          <ac:spMkLst>
            <pc:docMk/>
            <pc:sldMk cId="892863877" sldId="290"/>
            <ac:spMk id="3" creationId="{9C33F651-22D8-4B9D-A123-5773893F35A1}"/>
          </ac:spMkLst>
        </pc:spChg>
      </pc:sldChg>
      <pc:sldChg chg="modSp new mod">
        <pc:chgData name="Britta Aretz" userId="d44015b6-e2aa-4420-9da4-c48debf4ecfe" providerId="ADAL" clId="{EFC7C09D-A32B-49B1-B173-ABB3CC547215}" dt="2022-04-14T06:20:31.757" v="8430" actId="20577"/>
        <pc:sldMkLst>
          <pc:docMk/>
          <pc:sldMk cId="3860735359" sldId="291"/>
        </pc:sldMkLst>
        <pc:spChg chg="mod">
          <ac:chgData name="Britta Aretz" userId="d44015b6-e2aa-4420-9da4-c48debf4ecfe" providerId="ADAL" clId="{EFC7C09D-A32B-49B1-B173-ABB3CC547215}" dt="2022-04-13T10:38:21.444" v="7235" actId="20577"/>
          <ac:spMkLst>
            <pc:docMk/>
            <pc:sldMk cId="3860735359" sldId="291"/>
            <ac:spMk id="2" creationId="{B0B9B5F4-5DD3-478B-9E8B-5F64098CD93E}"/>
          </ac:spMkLst>
        </pc:spChg>
        <pc:spChg chg="mod">
          <ac:chgData name="Britta Aretz" userId="d44015b6-e2aa-4420-9da4-c48debf4ecfe" providerId="ADAL" clId="{EFC7C09D-A32B-49B1-B173-ABB3CC547215}" dt="2022-04-14T06:20:31.757" v="8430" actId="20577"/>
          <ac:spMkLst>
            <pc:docMk/>
            <pc:sldMk cId="3860735359" sldId="291"/>
            <ac:spMk id="3" creationId="{CF5C0A9C-0622-4157-ACD9-5B8A57D05420}"/>
          </ac:spMkLst>
        </pc:spChg>
      </pc:sldChg>
      <pc:sldChg chg="modSp new mod">
        <pc:chgData name="Britta Aretz" userId="d44015b6-e2aa-4420-9da4-c48debf4ecfe" providerId="ADAL" clId="{EFC7C09D-A32B-49B1-B173-ABB3CC547215}" dt="2022-04-14T06:39:21.658" v="9319" actId="12"/>
        <pc:sldMkLst>
          <pc:docMk/>
          <pc:sldMk cId="3229988900" sldId="292"/>
        </pc:sldMkLst>
        <pc:spChg chg="mod">
          <ac:chgData name="Britta Aretz" userId="d44015b6-e2aa-4420-9da4-c48debf4ecfe" providerId="ADAL" clId="{EFC7C09D-A32B-49B1-B173-ABB3CC547215}" dt="2022-04-14T06:39:21.658" v="9319" actId="12"/>
          <ac:spMkLst>
            <pc:docMk/>
            <pc:sldMk cId="3229988900" sldId="292"/>
            <ac:spMk id="2" creationId="{EFEE6763-7DD2-4D4E-9EE6-D92228C0FD81}"/>
          </ac:spMkLst>
        </pc:spChg>
        <pc:spChg chg="mod">
          <ac:chgData name="Britta Aretz" userId="d44015b6-e2aa-4420-9da4-c48debf4ecfe" providerId="ADAL" clId="{EFC7C09D-A32B-49B1-B173-ABB3CC547215}" dt="2022-04-13T10:45:15.927" v="7751" actId="20577"/>
          <ac:spMkLst>
            <pc:docMk/>
            <pc:sldMk cId="3229988900" sldId="292"/>
            <ac:spMk id="3" creationId="{ACEF803E-BFED-4916-82C6-18543AFF8D5D}"/>
          </ac:spMkLst>
        </pc:spChg>
      </pc:sldChg>
      <pc:sldChg chg="modSp new mod">
        <pc:chgData name="Britta Aretz" userId="d44015b6-e2aa-4420-9da4-c48debf4ecfe" providerId="ADAL" clId="{EFC7C09D-A32B-49B1-B173-ABB3CC547215}" dt="2022-04-14T06:25:48.595" v="9277" actId="20577"/>
        <pc:sldMkLst>
          <pc:docMk/>
          <pc:sldMk cId="2188669543" sldId="293"/>
        </pc:sldMkLst>
        <pc:spChg chg="mod">
          <ac:chgData name="Britta Aretz" userId="d44015b6-e2aa-4420-9da4-c48debf4ecfe" providerId="ADAL" clId="{EFC7C09D-A32B-49B1-B173-ABB3CC547215}" dt="2022-04-14T06:20:45.411" v="8443" actId="20577"/>
          <ac:spMkLst>
            <pc:docMk/>
            <pc:sldMk cId="2188669543" sldId="293"/>
            <ac:spMk id="2" creationId="{4ADB32F4-2CBF-439D-B745-28A761676858}"/>
          </ac:spMkLst>
        </pc:spChg>
        <pc:spChg chg="mod">
          <ac:chgData name="Britta Aretz" userId="d44015b6-e2aa-4420-9da4-c48debf4ecfe" providerId="ADAL" clId="{EFC7C09D-A32B-49B1-B173-ABB3CC547215}" dt="2022-04-14T06:25:48.595" v="9277" actId="20577"/>
          <ac:spMkLst>
            <pc:docMk/>
            <pc:sldMk cId="2188669543" sldId="293"/>
            <ac:spMk id="3" creationId="{BDE91670-6503-47EE-9985-96A7FAC47FFC}"/>
          </ac:spMkLst>
        </pc:spChg>
      </pc:sldChg>
      <pc:sldChg chg="modSp new mod">
        <pc:chgData name="Britta Aretz" userId="d44015b6-e2aa-4420-9da4-c48debf4ecfe" providerId="ADAL" clId="{EFC7C09D-A32B-49B1-B173-ABB3CC547215}" dt="2022-04-14T06:45:36.184" v="9451" actId="27636"/>
        <pc:sldMkLst>
          <pc:docMk/>
          <pc:sldMk cId="2498493428" sldId="294"/>
        </pc:sldMkLst>
        <pc:spChg chg="mod">
          <ac:chgData name="Britta Aretz" userId="d44015b6-e2aa-4420-9da4-c48debf4ecfe" providerId="ADAL" clId="{EFC7C09D-A32B-49B1-B173-ABB3CC547215}" dt="2022-04-14T06:45:36.184" v="9451" actId="27636"/>
          <ac:spMkLst>
            <pc:docMk/>
            <pc:sldMk cId="2498493428" sldId="294"/>
            <ac:spMk id="2" creationId="{D718F79A-A6FD-4F3F-A8B5-FDBC4B024BB9}"/>
          </ac:spMkLst>
        </pc:spChg>
        <pc:spChg chg="mod">
          <ac:chgData name="Britta Aretz" userId="d44015b6-e2aa-4420-9da4-c48debf4ecfe" providerId="ADAL" clId="{EFC7C09D-A32B-49B1-B173-ABB3CC547215}" dt="2022-04-14T06:44:12.124" v="9421" actId="20577"/>
          <ac:spMkLst>
            <pc:docMk/>
            <pc:sldMk cId="2498493428" sldId="294"/>
            <ac:spMk id="3" creationId="{B8FFC3CE-E619-425C-9390-9662427AB877}"/>
          </ac:spMkLst>
        </pc:spChg>
      </pc:sldChg>
    </pc:docChg>
  </pc:docChgLst>
  <pc:docChgLst>
    <pc:chgData name="Philippa Bernard" userId="S::philippa@domhan-vision.com::e8b290d1-3150-4ee1-a324-caaf74b694b9" providerId="AD" clId="Web-{28D308C5-9167-719E-D44A-9B022A5A27F2}"/>
    <pc:docChg chg="addSld delSld modSld sldOrd">
      <pc:chgData name="Philippa Bernard" userId="S::philippa@domhan-vision.com::e8b290d1-3150-4ee1-a324-caaf74b694b9" providerId="AD" clId="Web-{28D308C5-9167-719E-D44A-9B022A5A27F2}" dt="2022-04-22T08:54:41.968" v="1032" actId="20577"/>
      <pc:docMkLst>
        <pc:docMk/>
      </pc:docMkLst>
      <pc:sldChg chg="del">
        <pc:chgData name="Philippa Bernard" userId="S::philippa@domhan-vision.com::e8b290d1-3150-4ee1-a324-caaf74b694b9" providerId="AD" clId="Web-{28D308C5-9167-719E-D44A-9B022A5A27F2}" dt="2022-04-22T07:23:44.838" v="5"/>
        <pc:sldMkLst>
          <pc:docMk/>
          <pc:sldMk cId="3898692481" sldId="297"/>
        </pc:sldMkLst>
      </pc:sldChg>
      <pc:sldChg chg="addSp modSp modNotes">
        <pc:chgData name="Philippa Bernard" userId="S::philippa@domhan-vision.com::e8b290d1-3150-4ee1-a324-caaf74b694b9" providerId="AD" clId="Web-{28D308C5-9167-719E-D44A-9B022A5A27F2}" dt="2022-04-22T08:06:57.700" v="761"/>
        <pc:sldMkLst>
          <pc:docMk/>
          <pc:sldMk cId="2601337184" sldId="298"/>
        </pc:sldMkLst>
        <pc:spChg chg="mod">
          <ac:chgData name="Philippa Bernard" userId="S::philippa@domhan-vision.com::e8b290d1-3150-4ee1-a324-caaf74b694b9" providerId="AD" clId="Web-{28D308C5-9167-719E-D44A-9B022A5A27F2}" dt="2022-04-22T07:23:43.322" v="4" actId="20577"/>
          <ac:spMkLst>
            <pc:docMk/>
            <pc:sldMk cId="2601337184" sldId="298"/>
            <ac:spMk id="2" creationId="{00000000-0000-0000-0000-000000000000}"/>
          </ac:spMkLst>
        </pc:spChg>
        <pc:spChg chg="mod">
          <ac:chgData name="Philippa Bernard" userId="S::philippa@domhan-vision.com::e8b290d1-3150-4ee1-a324-caaf74b694b9" providerId="AD" clId="Web-{28D308C5-9167-719E-D44A-9B022A5A27F2}" dt="2022-04-22T07:23:02.976" v="1" actId="20577"/>
          <ac:spMkLst>
            <pc:docMk/>
            <pc:sldMk cId="2601337184" sldId="298"/>
            <ac:spMk id="3" creationId="{00000000-0000-0000-0000-000000000000}"/>
          </ac:spMkLst>
        </pc:spChg>
        <pc:spChg chg="add mod">
          <ac:chgData name="Philippa Bernard" userId="S::philippa@domhan-vision.com::e8b290d1-3150-4ee1-a324-caaf74b694b9" providerId="AD" clId="Web-{28D308C5-9167-719E-D44A-9B022A5A27F2}" dt="2022-04-22T08:06:45.527" v="740" actId="20577"/>
          <ac:spMkLst>
            <pc:docMk/>
            <pc:sldMk cId="2601337184" sldId="298"/>
            <ac:spMk id="4" creationId="{BECDB7AB-ADB7-8694-81AE-E19F6E15E89E}"/>
          </ac:spMkLst>
        </pc:spChg>
      </pc:sldChg>
      <pc:sldChg chg="addSp delSp modSp mod modClrScheme chgLayout">
        <pc:chgData name="Philippa Bernard" userId="S::philippa@domhan-vision.com::e8b290d1-3150-4ee1-a324-caaf74b694b9" providerId="AD" clId="Web-{28D308C5-9167-719E-D44A-9B022A5A27F2}" dt="2022-04-22T08:23:07.832" v="887"/>
        <pc:sldMkLst>
          <pc:docMk/>
          <pc:sldMk cId="3713584311" sldId="303"/>
        </pc:sldMkLst>
        <pc:spChg chg="mod ord">
          <ac:chgData name="Philippa Bernard" userId="S::philippa@domhan-vision.com::e8b290d1-3150-4ee1-a324-caaf74b694b9" providerId="AD" clId="Web-{28D308C5-9167-719E-D44A-9B022A5A27F2}" dt="2022-04-22T08:19:35.179" v="856"/>
          <ac:spMkLst>
            <pc:docMk/>
            <pc:sldMk cId="3713584311" sldId="303"/>
            <ac:spMk id="2" creationId="{00000000-0000-0000-0000-000000000000}"/>
          </ac:spMkLst>
        </pc:spChg>
        <pc:spChg chg="mod ord">
          <ac:chgData name="Philippa Bernard" userId="S::philippa@domhan-vision.com::e8b290d1-3150-4ee1-a324-caaf74b694b9" providerId="AD" clId="Web-{28D308C5-9167-719E-D44A-9B022A5A27F2}" dt="2022-04-22T08:19:40.914" v="858" actId="20577"/>
          <ac:spMkLst>
            <pc:docMk/>
            <pc:sldMk cId="3713584311" sldId="303"/>
            <ac:spMk id="3" creationId="{00000000-0000-0000-0000-000000000000}"/>
          </ac:spMkLst>
        </pc:spChg>
        <pc:spChg chg="add del">
          <ac:chgData name="Philippa Bernard" userId="S::philippa@domhan-vision.com::e8b290d1-3150-4ee1-a324-caaf74b694b9" providerId="AD" clId="Web-{28D308C5-9167-719E-D44A-9B022A5A27F2}" dt="2022-04-22T08:23:07.832" v="887"/>
          <ac:spMkLst>
            <pc:docMk/>
            <pc:sldMk cId="3713584311" sldId="303"/>
            <ac:spMk id="4" creationId="{71167A52-8142-2EF6-14DB-7C1AF895D899}"/>
          </ac:spMkLst>
        </pc:spChg>
        <pc:spChg chg="add del">
          <ac:chgData name="Philippa Bernard" userId="S::philippa@domhan-vision.com::e8b290d1-3150-4ee1-a324-caaf74b694b9" providerId="AD" clId="Web-{28D308C5-9167-719E-D44A-9B022A5A27F2}" dt="2022-04-22T08:23:06.738" v="886"/>
          <ac:spMkLst>
            <pc:docMk/>
            <pc:sldMk cId="3713584311" sldId="303"/>
            <ac:spMk id="5" creationId="{2F0B5046-B46A-AC33-177F-02584AC13120}"/>
          </ac:spMkLst>
        </pc:spChg>
        <pc:spChg chg="add mod">
          <ac:chgData name="Philippa Bernard" userId="S::philippa@domhan-vision.com::e8b290d1-3150-4ee1-a324-caaf74b694b9" providerId="AD" clId="Web-{28D308C5-9167-719E-D44A-9B022A5A27F2}" dt="2022-04-22T08:20:17.119" v="885" actId="1076"/>
          <ac:spMkLst>
            <pc:docMk/>
            <pc:sldMk cId="3713584311" sldId="303"/>
            <ac:spMk id="6" creationId="{0CF57E93-A04A-0F18-3202-7D7E28FC766D}"/>
          </ac:spMkLst>
        </pc:spChg>
      </pc:sldChg>
      <pc:sldChg chg="ord">
        <pc:chgData name="Philippa Bernard" userId="S::philippa@domhan-vision.com::e8b290d1-3150-4ee1-a324-caaf74b694b9" providerId="AD" clId="Web-{28D308C5-9167-719E-D44A-9B022A5A27F2}" dt="2022-04-22T08:10:05.367" v="812"/>
        <pc:sldMkLst>
          <pc:docMk/>
          <pc:sldMk cId="2717998" sldId="304"/>
        </pc:sldMkLst>
      </pc:sldChg>
      <pc:sldChg chg="addSp delSp modSp">
        <pc:chgData name="Philippa Bernard" userId="S::philippa@domhan-vision.com::e8b290d1-3150-4ee1-a324-caaf74b694b9" providerId="AD" clId="Web-{28D308C5-9167-719E-D44A-9B022A5A27F2}" dt="2022-04-22T08:11:39.966" v="826" actId="1076"/>
        <pc:sldMkLst>
          <pc:docMk/>
          <pc:sldMk cId="2958575088" sldId="311"/>
        </pc:sldMkLst>
        <pc:spChg chg="add mod">
          <ac:chgData name="Philippa Bernard" userId="S::philippa@domhan-vision.com::e8b290d1-3150-4ee1-a324-caaf74b694b9" providerId="AD" clId="Web-{28D308C5-9167-719E-D44A-9B022A5A27F2}" dt="2022-04-22T08:11:39.966" v="826" actId="1076"/>
          <ac:spMkLst>
            <pc:docMk/>
            <pc:sldMk cId="2958575088" sldId="311"/>
            <ac:spMk id="2" creationId="{BE269559-81EF-1A67-B441-E6AC5E7E70C9}"/>
          </ac:spMkLst>
        </pc:spChg>
        <pc:spChg chg="del mod">
          <ac:chgData name="Philippa Bernard" userId="S::philippa@domhan-vision.com::e8b290d1-3150-4ee1-a324-caaf74b694b9" providerId="AD" clId="Web-{28D308C5-9167-719E-D44A-9B022A5A27F2}" dt="2022-04-22T08:10:29.008" v="814"/>
          <ac:spMkLst>
            <pc:docMk/>
            <pc:sldMk cId="2958575088" sldId="311"/>
            <ac:spMk id="6" creationId="{17DE2FD7-8B88-E240-81AD-1B047F16114B}"/>
          </ac:spMkLst>
        </pc:spChg>
        <pc:picChg chg="mod">
          <ac:chgData name="Philippa Bernard" userId="S::philippa@domhan-vision.com::e8b290d1-3150-4ee1-a324-caaf74b694b9" providerId="AD" clId="Web-{28D308C5-9167-719E-D44A-9B022A5A27F2}" dt="2022-04-22T08:10:33.587" v="816" actId="14100"/>
          <ac:picMkLst>
            <pc:docMk/>
            <pc:sldMk cId="2958575088" sldId="311"/>
            <ac:picMk id="7" creationId="{9BC5E16E-882A-FF4D-B586-CF9F82049311}"/>
          </ac:picMkLst>
        </pc:picChg>
      </pc:sldChg>
      <pc:sldChg chg="modSp modNotes">
        <pc:chgData name="Philippa Bernard" userId="S::philippa@domhan-vision.com::e8b290d1-3150-4ee1-a324-caaf74b694b9" providerId="AD" clId="Web-{28D308C5-9167-719E-D44A-9B022A5A27F2}" dt="2022-04-22T08:15:20.509" v="845"/>
        <pc:sldMkLst>
          <pc:docMk/>
          <pc:sldMk cId="2638916505" sldId="312"/>
        </pc:sldMkLst>
        <pc:picChg chg="mod">
          <ac:chgData name="Philippa Bernard" userId="S::philippa@domhan-vision.com::e8b290d1-3150-4ee1-a324-caaf74b694b9" providerId="AD" clId="Web-{28D308C5-9167-719E-D44A-9B022A5A27F2}" dt="2022-04-22T08:14:45.710" v="827" actId="1076"/>
          <ac:picMkLst>
            <pc:docMk/>
            <pc:sldMk cId="2638916505" sldId="312"/>
            <ac:picMk id="4" creationId="{FAF8AFFC-D034-9349-B42C-FF2A6E23653B}"/>
          </ac:picMkLst>
        </pc:picChg>
      </pc:sldChg>
      <pc:sldChg chg="modSp">
        <pc:chgData name="Philippa Bernard" userId="S::philippa@domhan-vision.com::e8b290d1-3150-4ee1-a324-caaf74b694b9" providerId="AD" clId="Web-{28D308C5-9167-719E-D44A-9B022A5A27F2}" dt="2022-04-22T08:51:57.553" v="972" actId="20577"/>
        <pc:sldMkLst>
          <pc:docMk/>
          <pc:sldMk cId="2449379499" sldId="325"/>
        </pc:sldMkLst>
        <pc:spChg chg="mod">
          <ac:chgData name="Philippa Bernard" userId="S::philippa@domhan-vision.com::e8b290d1-3150-4ee1-a324-caaf74b694b9" providerId="AD" clId="Web-{28D308C5-9167-719E-D44A-9B022A5A27F2}" dt="2022-04-22T08:51:27.848" v="970" actId="20577"/>
          <ac:spMkLst>
            <pc:docMk/>
            <pc:sldMk cId="2449379499" sldId="325"/>
            <ac:spMk id="2" creationId="{E48E12E3-30C1-4260-BE93-7EA3C4164E94}"/>
          </ac:spMkLst>
        </pc:spChg>
        <pc:spChg chg="mod">
          <ac:chgData name="Philippa Bernard" userId="S::philippa@domhan-vision.com::e8b290d1-3150-4ee1-a324-caaf74b694b9" providerId="AD" clId="Web-{28D308C5-9167-719E-D44A-9B022A5A27F2}" dt="2022-04-22T08:51:57.553" v="972" actId="20577"/>
          <ac:spMkLst>
            <pc:docMk/>
            <pc:sldMk cId="2449379499" sldId="325"/>
            <ac:spMk id="3" creationId="{18676CE5-1398-420C-9855-1B75E2B6A71D}"/>
          </ac:spMkLst>
        </pc:spChg>
      </pc:sldChg>
      <pc:sldChg chg="modSp">
        <pc:chgData name="Philippa Bernard" userId="S::philippa@domhan-vision.com::e8b290d1-3150-4ee1-a324-caaf74b694b9" providerId="AD" clId="Web-{28D308C5-9167-719E-D44A-9B022A5A27F2}" dt="2022-04-22T08:50:04.671" v="929" actId="20577"/>
        <pc:sldMkLst>
          <pc:docMk/>
          <pc:sldMk cId="3339779062" sldId="326"/>
        </pc:sldMkLst>
        <pc:spChg chg="mod">
          <ac:chgData name="Philippa Bernard" userId="S::philippa@domhan-vision.com::e8b290d1-3150-4ee1-a324-caaf74b694b9" providerId="AD" clId="Web-{28D308C5-9167-719E-D44A-9B022A5A27F2}" dt="2022-04-22T08:50:04.671" v="929" actId="20577"/>
          <ac:spMkLst>
            <pc:docMk/>
            <pc:sldMk cId="3339779062" sldId="326"/>
            <ac:spMk id="3" creationId="{754C1CE7-DDB1-4B0F-B91E-D3331900D78D}"/>
          </ac:spMkLst>
        </pc:spChg>
      </pc:sldChg>
      <pc:sldChg chg="modSp">
        <pc:chgData name="Philippa Bernard" userId="S::philippa@domhan-vision.com::e8b290d1-3150-4ee1-a324-caaf74b694b9" providerId="AD" clId="Web-{28D308C5-9167-719E-D44A-9B022A5A27F2}" dt="2022-04-22T08:08:48.519" v="811" actId="20577"/>
        <pc:sldMkLst>
          <pc:docMk/>
          <pc:sldMk cId="3703532203" sldId="385"/>
        </pc:sldMkLst>
        <pc:spChg chg="mod">
          <ac:chgData name="Philippa Bernard" userId="S::philippa@domhan-vision.com::e8b290d1-3150-4ee1-a324-caaf74b694b9" providerId="AD" clId="Web-{28D308C5-9167-719E-D44A-9B022A5A27F2}" dt="2022-04-22T08:08:48.519" v="811" actId="20577"/>
          <ac:spMkLst>
            <pc:docMk/>
            <pc:sldMk cId="3703532203" sldId="385"/>
            <ac:spMk id="3" creationId="{2A96C368-3B89-1231-325F-6B5304443097}"/>
          </ac:spMkLst>
        </pc:spChg>
      </pc:sldChg>
      <pc:sldChg chg="addSp modSp new">
        <pc:chgData name="Philippa Bernard" userId="S::philippa@domhan-vision.com::e8b290d1-3150-4ee1-a324-caaf74b694b9" providerId="AD" clId="Web-{28D308C5-9167-719E-D44A-9B022A5A27F2}" dt="2022-04-22T08:31:02.155" v="925" actId="20577"/>
        <pc:sldMkLst>
          <pc:docMk/>
          <pc:sldMk cId="1072977228" sldId="388"/>
        </pc:sldMkLst>
        <pc:spChg chg="mod">
          <ac:chgData name="Philippa Bernard" userId="S::philippa@domhan-vision.com::e8b290d1-3150-4ee1-a324-caaf74b694b9" providerId="AD" clId="Web-{28D308C5-9167-719E-D44A-9B022A5A27F2}" dt="2022-04-22T08:30:12.371" v="899" actId="20577"/>
          <ac:spMkLst>
            <pc:docMk/>
            <pc:sldMk cId="1072977228" sldId="388"/>
            <ac:spMk id="2" creationId="{39D7355B-C82F-D009-D32D-4446F5BE047F}"/>
          </ac:spMkLst>
        </pc:spChg>
        <pc:spChg chg="mod">
          <ac:chgData name="Philippa Bernard" userId="S::philippa@domhan-vision.com::e8b290d1-3150-4ee1-a324-caaf74b694b9" providerId="AD" clId="Web-{28D308C5-9167-719E-D44A-9B022A5A27F2}" dt="2022-04-22T08:30:00.573" v="896" actId="20577"/>
          <ac:spMkLst>
            <pc:docMk/>
            <pc:sldMk cId="1072977228" sldId="388"/>
            <ac:spMk id="3" creationId="{A3AB9029-FD3C-E055-2F22-01AC3337FE0E}"/>
          </ac:spMkLst>
        </pc:spChg>
        <pc:spChg chg="add mod">
          <ac:chgData name="Philippa Bernard" userId="S::philippa@domhan-vision.com::e8b290d1-3150-4ee1-a324-caaf74b694b9" providerId="AD" clId="Web-{28D308C5-9167-719E-D44A-9B022A5A27F2}" dt="2022-04-22T08:31:02.155" v="925" actId="20577"/>
          <ac:spMkLst>
            <pc:docMk/>
            <pc:sldMk cId="1072977228" sldId="388"/>
            <ac:spMk id="4" creationId="{95A8DB9C-00EB-2E92-C7F4-E412FA2CFD45}"/>
          </ac:spMkLst>
        </pc:spChg>
      </pc:sldChg>
      <pc:sldChg chg="addSp modSp new">
        <pc:chgData name="Philippa Bernard" userId="S::philippa@domhan-vision.com::e8b290d1-3150-4ee1-a324-caaf74b694b9" providerId="AD" clId="Web-{28D308C5-9167-719E-D44A-9B022A5A27F2}" dt="2022-04-22T08:52:12.804" v="978" actId="1076"/>
        <pc:sldMkLst>
          <pc:docMk/>
          <pc:sldMk cId="3210444680" sldId="389"/>
        </pc:sldMkLst>
        <pc:picChg chg="add mod">
          <ac:chgData name="Philippa Bernard" userId="S::philippa@domhan-vision.com::e8b290d1-3150-4ee1-a324-caaf74b694b9" providerId="AD" clId="Web-{28D308C5-9167-719E-D44A-9B022A5A27F2}" dt="2022-04-22T08:52:12.804" v="978" actId="1076"/>
          <ac:picMkLst>
            <pc:docMk/>
            <pc:sldMk cId="3210444680" sldId="389"/>
            <ac:picMk id="4" creationId="{5CE56A3F-1980-39E4-5259-37A85F8CD76A}"/>
          </ac:picMkLst>
        </pc:picChg>
      </pc:sldChg>
      <pc:sldChg chg="modSp new">
        <pc:chgData name="Philippa Bernard" userId="S::philippa@domhan-vision.com::e8b290d1-3150-4ee1-a324-caaf74b694b9" providerId="AD" clId="Web-{28D308C5-9167-719E-D44A-9B022A5A27F2}" dt="2022-04-22T08:54:12.795" v="1008" actId="20577"/>
        <pc:sldMkLst>
          <pc:docMk/>
          <pc:sldMk cId="3765137358" sldId="390"/>
        </pc:sldMkLst>
        <pc:spChg chg="mod">
          <ac:chgData name="Philippa Bernard" userId="S::philippa@domhan-vision.com::e8b290d1-3150-4ee1-a324-caaf74b694b9" providerId="AD" clId="Web-{28D308C5-9167-719E-D44A-9B022A5A27F2}" dt="2022-04-22T08:54:12.795" v="1008" actId="20577"/>
          <ac:spMkLst>
            <pc:docMk/>
            <pc:sldMk cId="3765137358" sldId="390"/>
            <ac:spMk id="2" creationId="{B45FA9D9-91EC-52CE-2B35-E62CE54DC007}"/>
          </ac:spMkLst>
        </pc:spChg>
        <pc:spChg chg="mod">
          <ac:chgData name="Philippa Bernard" userId="S::philippa@domhan-vision.com::e8b290d1-3150-4ee1-a324-caaf74b694b9" providerId="AD" clId="Web-{28D308C5-9167-719E-D44A-9B022A5A27F2}" dt="2022-04-22T08:52:49.509" v="982" actId="20577"/>
          <ac:spMkLst>
            <pc:docMk/>
            <pc:sldMk cId="3765137358" sldId="390"/>
            <ac:spMk id="3" creationId="{F1621B67-7FB4-6395-68D1-ACDEBE9FA4A4}"/>
          </ac:spMkLst>
        </pc:spChg>
      </pc:sldChg>
      <pc:sldChg chg="modSp new">
        <pc:chgData name="Philippa Bernard" userId="S::philippa@domhan-vision.com::e8b290d1-3150-4ee1-a324-caaf74b694b9" providerId="AD" clId="Web-{28D308C5-9167-719E-D44A-9B022A5A27F2}" dt="2022-04-22T08:54:41.968" v="1032" actId="20577"/>
        <pc:sldMkLst>
          <pc:docMk/>
          <pc:sldMk cId="830562035" sldId="391"/>
        </pc:sldMkLst>
        <pc:spChg chg="mod">
          <ac:chgData name="Philippa Bernard" userId="S::philippa@domhan-vision.com::e8b290d1-3150-4ee1-a324-caaf74b694b9" providerId="AD" clId="Web-{28D308C5-9167-719E-D44A-9B022A5A27F2}" dt="2022-04-22T08:54:28.233" v="1023" actId="20577"/>
          <ac:spMkLst>
            <pc:docMk/>
            <pc:sldMk cId="830562035" sldId="391"/>
            <ac:spMk id="2" creationId="{5905B507-94E3-A3D4-983A-54B932C67450}"/>
          </ac:spMkLst>
        </pc:spChg>
        <pc:spChg chg="mod">
          <ac:chgData name="Philippa Bernard" userId="S::philippa@domhan-vision.com::e8b290d1-3150-4ee1-a324-caaf74b694b9" providerId="AD" clId="Web-{28D308C5-9167-719E-D44A-9B022A5A27F2}" dt="2022-04-22T08:54:41.968" v="1032" actId="20577"/>
          <ac:spMkLst>
            <pc:docMk/>
            <pc:sldMk cId="830562035" sldId="391"/>
            <ac:spMk id="3" creationId="{572095D2-920E-26EC-70C7-9A765230AD07}"/>
          </ac:spMkLst>
        </pc:spChg>
      </pc:sldChg>
    </pc:docChg>
  </pc:docChgLst>
  <pc:docChgLst>
    <pc:chgData name="Philippa Bernard" userId="S::philippa@domhan-vision.com::e8b290d1-3150-4ee1-a324-caaf74b694b9" providerId="AD" clId="Web-{F67DB59D-7415-1D55-6FD1-7E35682DB165}"/>
    <pc:docChg chg="addSld delSld modSld">
      <pc:chgData name="Philippa Bernard" userId="S::philippa@domhan-vision.com::e8b290d1-3150-4ee1-a324-caaf74b694b9" providerId="AD" clId="Web-{F67DB59D-7415-1D55-6FD1-7E35682DB165}" dt="2022-04-21T21:21:24.923" v="63" actId="14100"/>
      <pc:docMkLst>
        <pc:docMk/>
      </pc:docMkLst>
      <pc:sldChg chg="modSp">
        <pc:chgData name="Philippa Bernard" userId="S::philippa@domhan-vision.com::e8b290d1-3150-4ee1-a324-caaf74b694b9" providerId="AD" clId="Web-{F67DB59D-7415-1D55-6FD1-7E35682DB165}" dt="2022-04-21T21:05:33.611" v="2" actId="20577"/>
        <pc:sldMkLst>
          <pc:docMk/>
          <pc:sldMk cId="2983340053" sldId="263"/>
        </pc:sldMkLst>
        <pc:spChg chg="mod">
          <ac:chgData name="Philippa Bernard" userId="S::philippa@domhan-vision.com::e8b290d1-3150-4ee1-a324-caaf74b694b9" providerId="AD" clId="Web-{F67DB59D-7415-1D55-6FD1-7E35682DB165}" dt="2022-04-21T21:05:33.611" v="2" actId="20577"/>
          <ac:spMkLst>
            <pc:docMk/>
            <pc:sldMk cId="2983340053" sldId="263"/>
            <ac:spMk id="3" creationId="{00000000-0000-0000-0000-000000000000}"/>
          </ac:spMkLst>
        </pc:spChg>
      </pc:sldChg>
      <pc:sldChg chg="mod modShow">
        <pc:chgData name="Philippa Bernard" userId="S::philippa@domhan-vision.com::e8b290d1-3150-4ee1-a324-caaf74b694b9" providerId="AD" clId="Web-{F67DB59D-7415-1D55-6FD1-7E35682DB165}" dt="2022-04-21T21:07:08.961" v="3"/>
        <pc:sldMkLst>
          <pc:docMk/>
          <pc:sldMk cId="1813828110" sldId="299"/>
        </pc:sldMkLst>
      </pc:sldChg>
      <pc:sldChg chg="modSp mod modShow">
        <pc:chgData name="Philippa Bernard" userId="S::philippa@domhan-vision.com::e8b290d1-3150-4ee1-a324-caaf74b694b9" providerId="AD" clId="Web-{F67DB59D-7415-1D55-6FD1-7E35682DB165}" dt="2022-04-21T21:08:06.089" v="9"/>
        <pc:sldMkLst>
          <pc:docMk/>
          <pc:sldMk cId="745243432" sldId="300"/>
        </pc:sldMkLst>
        <pc:spChg chg="mod">
          <ac:chgData name="Philippa Bernard" userId="S::philippa@domhan-vision.com::e8b290d1-3150-4ee1-a324-caaf74b694b9" providerId="AD" clId="Web-{F67DB59D-7415-1D55-6FD1-7E35682DB165}" dt="2022-04-21T21:07:30.806" v="7" actId="20577"/>
          <ac:spMkLst>
            <pc:docMk/>
            <pc:sldMk cId="745243432" sldId="300"/>
            <ac:spMk id="4" creationId="{1D76B39E-29AF-3A40-A7FC-9DE58EF2CB73}"/>
          </ac:spMkLst>
        </pc:spChg>
      </pc:sldChg>
      <pc:sldChg chg="modSp mod modShow">
        <pc:chgData name="Philippa Bernard" userId="S::philippa@domhan-vision.com::e8b290d1-3150-4ee1-a324-caaf74b694b9" providerId="AD" clId="Web-{F67DB59D-7415-1D55-6FD1-7E35682DB165}" dt="2022-04-21T21:08:10.074" v="10"/>
        <pc:sldMkLst>
          <pc:docMk/>
          <pc:sldMk cId="675999501" sldId="301"/>
        </pc:sldMkLst>
        <pc:spChg chg="mod">
          <ac:chgData name="Philippa Bernard" userId="S::philippa@domhan-vision.com::e8b290d1-3150-4ee1-a324-caaf74b694b9" providerId="AD" clId="Web-{F67DB59D-7415-1D55-6FD1-7E35682DB165}" dt="2022-04-21T21:07:26.884" v="5" actId="20577"/>
          <ac:spMkLst>
            <pc:docMk/>
            <pc:sldMk cId="675999501" sldId="301"/>
            <ac:spMk id="4" creationId="{2FA12F71-5538-8847-B0CA-76B1AD935E25}"/>
          </ac:spMkLst>
        </pc:spChg>
      </pc:sldChg>
      <pc:sldChg chg="mod modShow">
        <pc:chgData name="Philippa Bernard" userId="S::philippa@domhan-vision.com::e8b290d1-3150-4ee1-a324-caaf74b694b9" providerId="AD" clId="Web-{F67DB59D-7415-1D55-6FD1-7E35682DB165}" dt="2022-04-21T21:07:49.542" v="8"/>
        <pc:sldMkLst>
          <pc:docMk/>
          <pc:sldMk cId="1870145862" sldId="302"/>
        </pc:sldMkLst>
      </pc:sldChg>
      <pc:sldChg chg="addSp modSp">
        <pc:chgData name="Philippa Bernard" userId="S::philippa@domhan-vision.com::e8b290d1-3150-4ee1-a324-caaf74b694b9" providerId="AD" clId="Web-{F67DB59D-7415-1D55-6FD1-7E35682DB165}" dt="2022-04-21T21:12:39.481" v="22" actId="1076"/>
        <pc:sldMkLst>
          <pc:docMk/>
          <pc:sldMk cId="2717998" sldId="304"/>
        </pc:sldMkLst>
        <pc:spChg chg="mod">
          <ac:chgData name="Philippa Bernard" userId="S::philippa@domhan-vision.com::e8b290d1-3150-4ee1-a324-caaf74b694b9" providerId="AD" clId="Web-{F67DB59D-7415-1D55-6FD1-7E35682DB165}" dt="2022-04-21T21:12:28.855" v="19" actId="20577"/>
          <ac:spMkLst>
            <pc:docMk/>
            <pc:sldMk cId="2717998" sldId="304"/>
            <ac:spMk id="4" creationId="{86B7084C-6A39-1044-9543-55801801FC05}"/>
          </ac:spMkLst>
        </pc:spChg>
        <pc:picChg chg="add mod">
          <ac:chgData name="Philippa Bernard" userId="S::philippa@domhan-vision.com::e8b290d1-3150-4ee1-a324-caaf74b694b9" providerId="AD" clId="Web-{F67DB59D-7415-1D55-6FD1-7E35682DB165}" dt="2022-04-21T21:12:39.481" v="22" actId="1076"/>
          <ac:picMkLst>
            <pc:docMk/>
            <pc:sldMk cId="2717998" sldId="304"/>
            <ac:picMk id="3" creationId="{B37CA7E8-D437-7C18-0E38-F737AAD9CF06}"/>
          </ac:picMkLst>
        </pc:picChg>
      </pc:sldChg>
      <pc:sldChg chg="addCm">
        <pc:chgData name="Philippa Bernard" userId="S::philippa@domhan-vision.com::e8b290d1-3150-4ee1-a324-caaf74b694b9" providerId="AD" clId="Web-{F67DB59D-7415-1D55-6FD1-7E35682DB165}" dt="2022-04-21T21:13:58.110" v="23"/>
        <pc:sldMkLst>
          <pc:docMk/>
          <pc:sldMk cId="512052105" sldId="306"/>
        </pc:sldMkLst>
      </pc:sldChg>
      <pc:sldChg chg="modSp">
        <pc:chgData name="Philippa Bernard" userId="S::philippa@domhan-vision.com::e8b290d1-3150-4ee1-a324-caaf74b694b9" providerId="AD" clId="Web-{F67DB59D-7415-1D55-6FD1-7E35682DB165}" dt="2022-04-21T21:14:28.378" v="26" actId="20577"/>
        <pc:sldMkLst>
          <pc:docMk/>
          <pc:sldMk cId="2577291230" sldId="314"/>
        </pc:sldMkLst>
        <pc:spChg chg="mod">
          <ac:chgData name="Philippa Bernard" userId="S::philippa@domhan-vision.com::e8b290d1-3150-4ee1-a324-caaf74b694b9" providerId="AD" clId="Web-{F67DB59D-7415-1D55-6FD1-7E35682DB165}" dt="2022-04-21T21:14:28.378" v="26" actId="20577"/>
          <ac:spMkLst>
            <pc:docMk/>
            <pc:sldMk cId="2577291230" sldId="314"/>
            <ac:spMk id="4" creationId="{9FA6B066-C0E6-694D-8B2C-D61EFF2C8539}"/>
          </ac:spMkLst>
        </pc:spChg>
      </pc:sldChg>
      <pc:sldChg chg="addCm">
        <pc:chgData name="Philippa Bernard" userId="S::philippa@domhan-vision.com::e8b290d1-3150-4ee1-a324-caaf74b694b9" providerId="AD" clId="Web-{F67DB59D-7415-1D55-6FD1-7E35682DB165}" dt="2022-04-21T21:04:59.781" v="0"/>
        <pc:sldMkLst>
          <pc:docMk/>
          <pc:sldMk cId="3686153064" sldId="317"/>
        </pc:sldMkLst>
      </pc:sldChg>
      <pc:sldChg chg="addSp">
        <pc:chgData name="Philippa Bernard" userId="S::philippa@domhan-vision.com::e8b290d1-3150-4ee1-a324-caaf74b694b9" providerId="AD" clId="Web-{F67DB59D-7415-1D55-6FD1-7E35682DB165}" dt="2022-04-21T21:08:14.731" v="11"/>
        <pc:sldMkLst>
          <pc:docMk/>
          <pc:sldMk cId="919025171" sldId="321"/>
        </pc:sldMkLst>
        <pc:spChg chg="add">
          <ac:chgData name="Philippa Bernard" userId="S::philippa@domhan-vision.com::e8b290d1-3150-4ee1-a324-caaf74b694b9" providerId="AD" clId="Web-{F67DB59D-7415-1D55-6FD1-7E35682DB165}" dt="2022-04-21T21:08:14.731" v="11"/>
          <ac:spMkLst>
            <pc:docMk/>
            <pc:sldMk cId="919025171" sldId="321"/>
            <ac:spMk id="4" creationId="{8FACA6A3-087E-4829-6FA2-42A6368E3002}"/>
          </ac:spMkLst>
        </pc:spChg>
      </pc:sldChg>
      <pc:sldChg chg="modSp new">
        <pc:chgData name="Philippa Bernard" userId="S::philippa@domhan-vision.com::e8b290d1-3150-4ee1-a324-caaf74b694b9" providerId="AD" clId="Web-{F67DB59D-7415-1D55-6FD1-7E35682DB165}" dt="2022-04-21T21:17:57.756" v="57" actId="20577"/>
        <pc:sldMkLst>
          <pc:docMk/>
          <pc:sldMk cId="3703532203" sldId="385"/>
        </pc:sldMkLst>
        <pc:spChg chg="mod">
          <ac:chgData name="Philippa Bernard" userId="S::philippa@domhan-vision.com::e8b290d1-3150-4ee1-a324-caaf74b694b9" providerId="AD" clId="Web-{F67DB59D-7415-1D55-6FD1-7E35682DB165}" dt="2022-04-21T21:16:19.213" v="29" actId="20577"/>
          <ac:spMkLst>
            <pc:docMk/>
            <pc:sldMk cId="3703532203" sldId="385"/>
            <ac:spMk id="2" creationId="{F37D8C4B-790D-986C-2684-F006667C43CC}"/>
          </ac:spMkLst>
        </pc:spChg>
        <pc:spChg chg="mod">
          <ac:chgData name="Philippa Bernard" userId="S::philippa@domhan-vision.com::e8b290d1-3150-4ee1-a324-caaf74b694b9" providerId="AD" clId="Web-{F67DB59D-7415-1D55-6FD1-7E35682DB165}" dt="2022-04-21T21:17:57.756" v="57" actId="20577"/>
          <ac:spMkLst>
            <pc:docMk/>
            <pc:sldMk cId="3703532203" sldId="385"/>
            <ac:spMk id="3" creationId="{2A96C368-3B89-1231-325F-6B5304443097}"/>
          </ac:spMkLst>
        </pc:spChg>
      </pc:sldChg>
      <pc:sldChg chg="new del">
        <pc:chgData name="Philippa Bernard" userId="S::philippa@domhan-vision.com::e8b290d1-3150-4ee1-a324-caaf74b694b9" providerId="AD" clId="Web-{F67DB59D-7415-1D55-6FD1-7E35682DB165}" dt="2022-04-21T21:12:09.479" v="17"/>
        <pc:sldMkLst>
          <pc:docMk/>
          <pc:sldMk cId="3849599256" sldId="385"/>
        </pc:sldMkLst>
      </pc:sldChg>
      <pc:sldChg chg="new del">
        <pc:chgData name="Philippa Bernard" userId="S::philippa@domhan-vision.com::e8b290d1-3150-4ee1-a324-caaf74b694b9" providerId="AD" clId="Web-{F67DB59D-7415-1D55-6FD1-7E35682DB165}" dt="2022-04-21T21:20:57.547" v="60"/>
        <pc:sldMkLst>
          <pc:docMk/>
          <pc:sldMk cId="3916354030" sldId="386"/>
        </pc:sldMkLst>
      </pc:sldChg>
      <pc:sldChg chg="addSp delSp modSp new">
        <pc:chgData name="Philippa Bernard" userId="S::philippa@domhan-vision.com::e8b290d1-3150-4ee1-a324-caaf74b694b9" providerId="AD" clId="Web-{F67DB59D-7415-1D55-6FD1-7E35682DB165}" dt="2022-04-21T21:21:24.923" v="63" actId="14100"/>
        <pc:sldMkLst>
          <pc:docMk/>
          <pc:sldMk cId="4099518184" sldId="387"/>
        </pc:sldMkLst>
        <pc:spChg chg="del">
          <ac:chgData name="Philippa Bernard" userId="S::philippa@domhan-vision.com::e8b290d1-3150-4ee1-a324-caaf74b694b9" providerId="AD" clId="Web-{F67DB59D-7415-1D55-6FD1-7E35682DB165}" dt="2022-04-21T21:21:13.970" v="61"/>
          <ac:spMkLst>
            <pc:docMk/>
            <pc:sldMk cId="4099518184" sldId="387"/>
            <ac:spMk id="3" creationId="{EB9A3993-83FF-DFFE-B37F-022211AB78A5}"/>
          </ac:spMkLst>
        </pc:spChg>
        <pc:picChg chg="add mod ord">
          <ac:chgData name="Philippa Bernard" userId="S::philippa@domhan-vision.com::e8b290d1-3150-4ee1-a324-caaf74b694b9" providerId="AD" clId="Web-{F67DB59D-7415-1D55-6FD1-7E35682DB165}" dt="2022-04-21T21:21:24.923" v="63" actId="14100"/>
          <ac:picMkLst>
            <pc:docMk/>
            <pc:sldMk cId="4099518184" sldId="387"/>
            <ac:picMk id="4" creationId="{05A54121-B2D9-9049-06E7-88D4A5F106FD}"/>
          </ac:picMkLst>
        </pc:picChg>
      </pc:sldChg>
    </pc:docChg>
  </pc:docChgLst>
  <pc:docChgLst>
    <pc:chgData name="Philippa Bernard" userId="S::philippa@domhan-vision.com::e8b290d1-3150-4ee1-a324-caaf74b694b9" providerId="AD" clId="Web-{0BA856E4-D9B8-26C4-1B1A-804607A28630}"/>
    <pc:docChg chg="delSld modSld">
      <pc:chgData name="Philippa Bernard" userId="S::philippa@domhan-vision.com::e8b290d1-3150-4ee1-a324-caaf74b694b9" providerId="AD" clId="Web-{0BA856E4-D9B8-26C4-1B1A-804607A28630}" dt="2022-04-25T06:55:09.723" v="57" actId="20577"/>
      <pc:docMkLst>
        <pc:docMk/>
      </pc:docMkLst>
      <pc:sldChg chg="del">
        <pc:chgData name="Philippa Bernard" userId="S::philippa@domhan-vision.com::e8b290d1-3150-4ee1-a324-caaf74b694b9" providerId="AD" clId="Web-{0BA856E4-D9B8-26C4-1B1A-804607A28630}" dt="2022-04-25T06:52:39.156" v="19"/>
        <pc:sldMkLst>
          <pc:docMk/>
          <pc:sldMk cId="2405037110" sldId="261"/>
        </pc:sldMkLst>
      </pc:sldChg>
      <pc:sldChg chg="del">
        <pc:chgData name="Philippa Bernard" userId="S::philippa@domhan-vision.com::e8b290d1-3150-4ee1-a324-caaf74b694b9" providerId="AD" clId="Web-{0BA856E4-D9B8-26C4-1B1A-804607A28630}" dt="2022-04-25T06:47:52.055" v="0"/>
        <pc:sldMkLst>
          <pc:docMk/>
          <pc:sldMk cId="3210444680" sldId="389"/>
        </pc:sldMkLst>
      </pc:sldChg>
      <pc:sldChg chg="modSp">
        <pc:chgData name="Philippa Bernard" userId="S::philippa@domhan-vision.com::e8b290d1-3150-4ee1-a324-caaf74b694b9" providerId="AD" clId="Web-{0BA856E4-D9B8-26C4-1B1A-804607A28630}" dt="2022-04-25T06:55:09.723" v="57" actId="20577"/>
        <pc:sldMkLst>
          <pc:docMk/>
          <pc:sldMk cId="2308638105" sldId="407"/>
        </pc:sldMkLst>
        <pc:spChg chg="mod">
          <ac:chgData name="Philippa Bernard" userId="S::philippa@domhan-vision.com::e8b290d1-3150-4ee1-a324-caaf74b694b9" providerId="AD" clId="Web-{0BA856E4-D9B8-26C4-1B1A-804607A28630}" dt="2022-04-25T06:55:09.723" v="57" actId="20577"/>
          <ac:spMkLst>
            <pc:docMk/>
            <pc:sldMk cId="2308638105" sldId="407"/>
            <ac:spMk id="2" creationId="{8E497CB7-85B8-1092-C9C3-4C8E056EB4BE}"/>
          </ac:spMkLst>
        </pc:spChg>
      </pc:sldChg>
    </pc:docChg>
  </pc:docChgLst>
  <pc:docChgLst>
    <pc:chgData name="Philippa Bernard" userId="S::philippa@domhan-vision.com::e8b290d1-3150-4ee1-a324-caaf74b694b9" providerId="AD" clId="Web-{9883CE62-E91A-9D43-B0DD-8FFCBD785FEF}"/>
    <pc:docChg chg="delSld modSld">
      <pc:chgData name="Philippa Bernard" userId="S::philippa@domhan-vision.com::e8b290d1-3150-4ee1-a324-caaf74b694b9" providerId="AD" clId="Web-{9883CE62-E91A-9D43-B0DD-8FFCBD785FEF}" dt="2022-04-22T12:12:00.554" v="4"/>
      <pc:docMkLst>
        <pc:docMk/>
      </pc:docMkLst>
      <pc:sldChg chg="del">
        <pc:chgData name="Philippa Bernard" userId="S::philippa@domhan-vision.com::e8b290d1-3150-4ee1-a324-caaf74b694b9" providerId="AD" clId="Web-{9883CE62-E91A-9D43-B0DD-8FFCBD785FEF}" dt="2022-04-22T11:47:46.294" v="0"/>
        <pc:sldMkLst>
          <pc:docMk/>
          <pc:sldMk cId="1813828110" sldId="299"/>
        </pc:sldMkLst>
      </pc:sldChg>
      <pc:sldChg chg="del">
        <pc:chgData name="Philippa Bernard" userId="S::philippa@domhan-vision.com::e8b290d1-3150-4ee1-a324-caaf74b694b9" providerId="AD" clId="Web-{9883CE62-E91A-9D43-B0DD-8FFCBD785FEF}" dt="2022-04-22T11:47:48.669" v="1"/>
        <pc:sldMkLst>
          <pc:docMk/>
          <pc:sldMk cId="745243432" sldId="300"/>
        </pc:sldMkLst>
      </pc:sldChg>
      <pc:sldChg chg="del">
        <pc:chgData name="Philippa Bernard" userId="S::philippa@domhan-vision.com::e8b290d1-3150-4ee1-a324-caaf74b694b9" providerId="AD" clId="Web-{9883CE62-E91A-9D43-B0DD-8FFCBD785FEF}" dt="2022-04-22T11:47:49.528" v="2"/>
        <pc:sldMkLst>
          <pc:docMk/>
          <pc:sldMk cId="675999501" sldId="301"/>
        </pc:sldMkLst>
      </pc:sldChg>
      <pc:sldChg chg="del">
        <pc:chgData name="Philippa Bernard" userId="S::philippa@domhan-vision.com::e8b290d1-3150-4ee1-a324-caaf74b694b9" providerId="AD" clId="Web-{9883CE62-E91A-9D43-B0DD-8FFCBD785FEF}" dt="2022-04-22T11:47:50.481" v="3"/>
        <pc:sldMkLst>
          <pc:docMk/>
          <pc:sldMk cId="1870145862" sldId="302"/>
        </pc:sldMkLst>
      </pc:sldChg>
      <pc:sldChg chg="delSp">
        <pc:chgData name="Philippa Bernard" userId="S::philippa@domhan-vision.com::e8b290d1-3150-4ee1-a324-caaf74b694b9" providerId="AD" clId="Web-{9883CE62-E91A-9D43-B0DD-8FFCBD785FEF}" dt="2022-04-22T12:12:00.554" v="4"/>
        <pc:sldMkLst>
          <pc:docMk/>
          <pc:sldMk cId="919025171" sldId="321"/>
        </pc:sldMkLst>
        <pc:spChg chg="del">
          <ac:chgData name="Philippa Bernard" userId="S::philippa@domhan-vision.com::e8b290d1-3150-4ee1-a324-caaf74b694b9" providerId="AD" clId="Web-{9883CE62-E91A-9D43-B0DD-8FFCBD785FEF}" dt="2022-04-22T12:12:00.554" v="4"/>
          <ac:spMkLst>
            <pc:docMk/>
            <pc:sldMk cId="919025171" sldId="321"/>
            <ac:spMk id="4" creationId="{8FACA6A3-087E-4829-6FA2-42A6368E3002}"/>
          </ac:spMkLst>
        </pc:spChg>
      </pc:sldChg>
    </pc:docChg>
  </pc:docChgLst>
  <pc:docChgLst>
    <pc:chgData name="Philippa Bernard" userId="S::philippa@domhan-vision.com::e8b290d1-3150-4ee1-a324-caaf74b694b9" providerId="AD" clId="Web-{7CEE789E-7B23-8743-D9F7-511244A8C31E}"/>
    <pc:docChg chg="modSld">
      <pc:chgData name="Philippa Bernard" userId="S::philippa@domhan-vision.com::e8b290d1-3150-4ee1-a324-caaf74b694b9" providerId="AD" clId="Web-{7CEE789E-7B23-8743-D9F7-511244A8C31E}" dt="2022-04-24T10:59:43.838" v="118" actId="20577"/>
      <pc:docMkLst>
        <pc:docMk/>
      </pc:docMkLst>
      <pc:sldChg chg="modSp">
        <pc:chgData name="Philippa Bernard" userId="S::philippa@domhan-vision.com::e8b290d1-3150-4ee1-a324-caaf74b694b9" providerId="AD" clId="Web-{7CEE789E-7B23-8743-D9F7-511244A8C31E}" dt="2022-04-24T10:59:43.838" v="118" actId="20577"/>
        <pc:sldMkLst>
          <pc:docMk/>
          <pc:sldMk cId="3339779062" sldId="326"/>
        </pc:sldMkLst>
        <pc:spChg chg="mod">
          <ac:chgData name="Philippa Bernard" userId="S::philippa@domhan-vision.com::e8b290d1-3150-4ee1-a324-caaf74b694b9" providerId="AD" clId="Web-{7CEE789E-7B23-8743-D9F7-511244A8C31E}" dt="2022-04-24T10:59:43.838" v="118" actId="20577"/>
          <ac:spMkLst>
            <pc:docMk/>
            <pc:sldMk cId="3339779062" sldId="326"/>
            <ac:spMk id="3" creationId="{754C1CE7-DDB1-4B0F-B91E-D3331900D78D}"/>
          </ac:spMkLst>
        </pc:spChg>
      </pc:sldChg>
      <pc:sldChg chg="modSp">
        <pc:chgData name="Philippa Bernard" userId="S::philippa@domhan-vision.com::e8b290d1-3150-4ee1-a324-caaf74b694b9" providerId="AD" clId="Web-{7CEE789E-7B23-8743-D9F7-511244A8C31E}" dt="2022-04-24T10:07:51.879" v="2" actId="1076"/>
        <pc:sldMkLst>
          <pc:docMk/>
          <pc:sldMk cId="3210444680" sldId="389"/>
        </pc:sldMkLst>
        <pc:picChg chg="mod">
          <ac:chgData name="Philippa Bernard" userId="S::philippa@domhan-vision.com::e8b290d1-3150-4ee1-a324-caaf74b694b9" providerId="AD" clId="Web-{7CEE789E-7B23-8743-D9F7-511244A8C31E}" dt="2022-04-24T10:07:51.879" v="2" actId="1076"/>
          <ac:picMkLst>
            <pc:docMk/>
            <pc:sldMk cId="3210444680" sldId="389"/>
            <ac:picMk id="4" creationId="{5CE56A3F-1980-39E4-5259-37A85F8CD76A}"/>
          </ac:picMkLst>
        </pc:picChg>
      </pc:sldChg>
      <pc:sldChg chg="modSp">
        <pc:chgData name="Philippa Bernard" userId="S::philippa@domhan-vision.com::e8b290d1-3150-4ee1-a324-caaf74b694b9" providerId="AD" clId="Web-{7CEE789E-7B23-8743-D9F7-511244A8C31E}" dt="2022-04-24T10:01:10.055" v="1" actId="20577"/>
        <pc:sldMkLst>
          <pc:docMk/>
          <pc:sldMk cId="3229783959" sldId="405"/>
        </pc:sldMkLst>
        <pc:spChg chg="mod">
          <ac:chgData name="Philippa Bernard" userId="S::philippa@domhan-vision.com::e8b290d1-3150-4ee1-a324-caaf74b694b9" providerId="AD" clId="Web-{7CEE789E-7B23-8743-D9F7-511244A8C31E}" dt="2022-04-24T10:01:10.055" v="1" actId="20577"/>
          <ac:spMkLst>
            <pc:docMk/>
            <pc:sldMk cId="3229783959" sldId="405"/>
            <ac:spMk id="2" creationId="{98E7CD17-0892-0F98-F5B1-24C865F3BCBC}"/>
          </ac:spMkLst>
        </pc:spChg>
      </pc:sldChg>
    </pc:docChg>
  </pc:docChgLst>
  <pc:docChgLst>
    <pc:chgData name="Britta Aretz" userId="S::britta@domhan-vision.com::d44015b6-e2aa-4420-9da4-c48debf4ecfe" providerId="AD" clId="Web-{FBE72E77-9B9D-40D0-A5F5-A98ECD80386F}"/>
    <pc:docChg chg="modSld">
      <pc:chgData name="Britta Aretz" userId="S::britta@domhan-vision.com::d44015b6-e2aa-4420-9da4-c48debf4ecfe" providerId="AD" clId="Web-{FBE72E77-9B9D-40D0-A5F5-A98ECD80386F}" dt="2022-04-14T06:12:36.038" v="6" actId="20577"/>
      <pc:docMkLst>
        <pc:docMk/>
      </pc:docMkLst>
      <pc:sldChg chg="modSp">
        <pc:chgData name="Britta Aretz" userId="S::britta@domhan-vision.com::d44015b6-e2aa-4420-9da4-c48debf4ecfe" providerId="AD" clId="Web-{FBE72E77-9B9D-40D0-A5F5-A98ECD80386F}" dt="2022-04-14T06:12:36.038" v="6" actId="20577"/>
        <pc:sldMkLst>
          <pc:docMk/>
          <pc:sldMk cId="250406191" sldId="289"/>
        </pc:sldMkLst>
        <pc:spChg chg="mod">
          <ac:chgData name="Britta Aretz" userId="S::britta@domhan-vision.com::d44015b6-e2aa-4420-9da4-c48debf4ecfe" providerId="AD" clId="Web-{FBE72E77-9B9D-40D0-A5F5-A98ECD80386F}" dt="2022-04-14T06:12:36.038" v="6" actId="20577"/>
          <ac:spMkLst>
            <pc:docMk/>
            <pc:sldMk cId="250406191" sldId="289"/>
            <ac:spMk id="3" creationId="{11F96F95-6375-4CBF-9D75-1BE4D73047C5}"/>
          </ac:spMkLst>
        </pc:spChg>
      </pc:sldChg>
      <pc:sldChg chg="modSp">
        <pc:chgData name="Britta Aretz" userId="S::britta@domhan-vision.com::d44015b6-e2aa-4420-9da4-c48debf4ecfe" providerId="AD" clId="Web-{FBE72E77-9B9D-40D0-A5F5-A98ECD80386F}" dt="2022-04-14T06:12:24.397" v="4" actId="20577"/>
        <pc:sldMkLst>
          <pc:docMk/>
          <pc:sldMk cId="892863877" sldId="290"/>
        </pc:sldMkLst>
        <pc:spChg chg="mod">
          <ac:chgData name="Britta Aretz" userId="S::britta@domhan-vision.com::d44015b6-e2aa-4420-9da4-c48debf4ecfe" providerId="AD" clId="Web-{FBE72E77-9B9D-40D0-A5F5-A98ECD80386F}" dt="2022-04-14T06:12:24.397" v="4" actId="20577"/>
          <ac:spMkLst>
            <pc:docMk/>
            <pc:sldMk cId="892863877" sldId="290"/>
            <ac:spMk id="3" creationId="{9C33F651-22D8-4B9D-A123-5773893F35A1}"/>
          </ac:spMkLst>
        </pc:spChg>
      </pc:sldChg>
    </pc:docChg>
  </pc:docChgLst>
  <pc:docChgLst>
    <pc:chgData name="Britta Aretz" userId="S::britta@domhan-vision.com::d44015b6-e2aa-4420-9da4-c48debf4ecfe" providerId="AD" clId="Web-{68B4AF5D-BF05-266B-1AE4-4BDB3A4C07EF}"/>
    <pc:docChg chg="modSld">
      <pc:chgData name="Britta Aretz" userId="S::britta@domhan-vision.com::d44015b6-e2aa-4420-9da4-c48debf4ecfe" providerId="AD" clId="Web-{68B4AF5D-BF05-266B-1AE4-4BDB3A4C07EF}" dt="2022-04-22T09:16:29.034" v="155" actId="20577"/>
      <pc:docMkLst>
        <pc:docMk/>
      </pc:docMkLst>
      <pc:sldChg chg="modSp">
        <pc:chgData name="Britta Aretz" userId="S::britta@domhan-vision.com::d44015b6-e2aa-4420-9da4-c48debf4ecfe" providerId="AD" clId="Web-{68B4AF5D-BF05-266B-1AE4-4BDB3A4C07EF}" dt="2022-04-22T09:16:29.034" v="155" actId="20577"/>
        <pc:sldMkLst>
          <pc:docMk/>
          <pc:sldMk cId="2879330590" sldId="319"/>
        </pc:sldMkLst>
        <pc:spChg chg="mod">
          <ac:chgData name="Britta Aretz" userId="S::britta@domhan-vision.com::d44015b6-e2aa-4420-9da4-c48debf4ecfe" providerId="AD" clId="Web-{68B4AF5D-BF05-266B-1AE4-4BDB3A4C07EF}" dt="2022-04-22T09:16:29.034" v="155" actId="20577"/>
          <ac:spMkLst>
            <pc:docMk/>
            <pc:sldMk cId="2879330590" sldId="319"/>
            <ac:spMk id="3" creationId="{00000000-0000-0000-0000-000000000000}"/>
          </ac:spMkLst>
        </pc:spChg>
      </pc:sldChg>
    </pc:docChg>
  </pc:docChgLst>
  <pc:docChgLst>
    <pc:chgData name="Britta Aretz" userId="d44015b6-e2aa-4420-9da4-c48debf4ecfe" providerId="ADAL" clId="{CD45B92E-696F-4FC9-B990-6C8C4792572E}"/>
    <pc:docChg chg="undo redo custSel addSld delSld modSld sldOrd">
      <pc:chgData name="Britta Aretz" userId="d44015b6-e2aa-4420-9da4-c48debf4ecfe" providerId="ADAL" clId="{CD45B92E-696F-4FC9-B990-6C8C4792572E}" dt="2022-04-23T10:20:10.310" v="20830"/>
      <pc:docMkLst>
        <pc:docMk/>
      </pc:docMkLst>
      <pc:sldChg chg="modSp mod">
        <pc:chgData name="Britta Aretz" userId="d44015b6-e2aa-4420-9da4-c48debf4ecfe" providerId="ADAL" clId="{CD45B92E-696F-4FC9-B990-6C8C4792572E}" dt="2022-04-20T07:29:31.896" v="5001" actId="20577"/>
        <pc:sldMkLst>
          <pc:docMk/>
          <pc:sldMk cId="2438766457" sldId="256"/>
        </pc:sldMkLst>
        <pc:spChg chg="mod">
          <ac:chgData name="Britta Aretz" userId="d44015b6-e2aa-4420-9da4-c48debf4ecfe" providerId="ADAL" clId="{CD45B92E-696F-4FC9-B990-6C8C4792572E}" dt="2022-04-20T07:29:31.896" v="5001" actId="20577"/>
          <ac:spMkLst>
            <pc:docMk/>
            <pc:sldMk cId="2438766457" sldId="256"/>
            <ac:spMk id="3" creationId="{00000000-0000-0000-0000-000000000000}"/>
          </ac:spMkLst>
        </pc:spChg>
      </pc:sldChg>
      <pc:sldChg chg="modSp mod addCm delCm modCm">
        <pc:chgData name="Britta Aretz" userId="d44015b6-e2aa-4420-9da4-c48debf4ecfe" providerId="ADAL" clId="{CD45B92E-696F-4FC9-B990-6C8C4792572E}" dt="2022-04-23T10:15:54.424" v="20631"/>
        <pc:sldMkLst>
          <pc:docMk/>
          <pc:sldMk cId="2633284912" sldId="257"/>
        </pc:sldMkLst>
        <pc:spChg chg="mod">
          <ac:chgData name="Britta Aretz" userId="d44015b6-e2aa-4420-9da4-c48debf4ecfe" providerId="ADAL" clId="{CD45B92E-696F-4FC9-B990-6C8C4792572E}" dt="2022-04-20T07:29:01.248" v="4959" actId="20577"/>
          <ac:spMkLst>
            <pc:docMk/>
            <pc:sldMk cId="2633284912" sldId="257"/>
            <ac:spMk id="2" creationId="{00000000-0000-0000-0000-000000000000}"/>
          </ac:spMkLst>
        </pc:spChg>
        <pc:spChg chg="mod">
          <ac:chgData name="Britta Aretz" userId="d44015b6-e2aa-4420-9da4-c48debf4ecfe" providerId="ADAL" clId="{CD45B92E-696F-4FC9-B990-6C8C4792572E}" dt="2022-04-23T09:52:15.413" v="19173" actId="20577"/>
          <ac:spMkLst>
            <pc:docMk/>
            <pc:sldMk cId="2633284912" sldId="257"/>
            <ac:spMk id="3" creationId="{00000000-0000-0000-0000-000000000000}"/>
          </ac:spMkLst>
        </pc:spChg>
      </pc:sldChg>
      <pc:sldChg chg="delSp modSp mod ord modShow">
        <pc:chgData name="Britta Aretz" userId="d44015b6-e2aa-4420-9da4-c48debf4ecfe" providerId="ADAL" clId="{CD45B92E-696F-4FC9-B990-6C8C4792572E}" dt="2022-04-22T18:24:25.784" v="9046" actId="729"/>
        <pc:sldMkLst>
          <pc:docMk/>
          <pc:sldMk cId="2358037901" sldId="258"/>
        </pc:sldMkLst>
        <pc:spChg chg="mod">
          <ac:chgData name="Britta Aretz" userId="d44015b6-e2aa-4420-9da4-c48debf4ecfe" providerId="ADAL" clId="{CD45B92E-696F-4FC9-B990-6C8C4792572E}" dt="2022-04-22T18:23:00.158" v="9024" actId="20577"/>
          <ac:spMkLst>
            <pc:docMk/>
            <pc:sldMk cId="2358037901" sldId="258"/>
            <ac:spMk id="2" creationId="{00000000-0000-0000-0000-000000000000}"/>
          </ac:spMkLst>
        </pc:spChg>
        <pc:spChg chg="mod">
          <ac:chgData name="Britta Aretz" userId="d44015b6-e2aa-4420-9da4-c48debf4ecfe" providerId="ADAL" clId="{CD45B92E-696F-4FC9-B990-6C8C4792572E}" dt="2022-04-22T18:23:11.571" v="9028" actId="20577"/>
          <ac:spMkLst>
            <pc:docMk/>
            <pc:sldMk cId="2358037901" sldId="258"/>
            <ac:spMk id="3" creationId="{00000000-0000-0000-0000-000000000000}"/>
          </ac:spMkLst>
        </pc:spChg>
        <pc:spChg chg="del">
          <ac:chgData name="Britta Aretz" userId="d44015b6-e2aa-4420-9da4-c48debf4ecfe" providerId="ADAL" clId="{CD45B92E-696F-4FC9-B990-6C8C4792572E}" dt="2022-04-22T18:24:00.120" v="9041" actId="21"/>
          <ac:spMkLst>
            <pc:docMk/>
            <pc:sldMk cId="2358037901" sldId="258"/>
            <ac:spMk id="4" creationId="{1CC7CC2D-454A-4402-812D-AD6EF2129251}"/>
          </ac:spMkLst>
        </pc:spChg>
      </pc:sldChg>
      <pc:sldChg chg="mod modShow">
        <pc:chgData name="Britta Aretz" userId="d44015b6-e2aa-4420-9da4-c48debf4ecfe" providerId="ADAL" clId="{CD45B92E-696F-4FC9-B990-6C8C4792572E}" dt="2022-04-23T09:49:29.161" v="19161" actId="729"/>
        <pc:sldMkLst>
          <pc:docMk/>
          <pc:sldMk cId="2983340053" sldId="263"/>
        </pc:sldMkLst>
      </pc:sldChg>
      <pc:sldChg chg="addSp modSp mod ord modNotesTx">
        <pc:chgData name="Britta Aretz" userId="d44015b6-e2aa-4420-9da4-c48debf4ecfe" providerId="ADAL" clId="{CD45B92E-696F-4FC9-B990-6C8C4792572E}" dt="2022-04-20T11:26:35.282" v="6738" actId="1076"/>
        <pc:sldMkLst>
          <pc:docMk/>
          <pc:sldMk cId="552238489" sldId="264"/>
        </pc:sldMkLst>
        <pc:spChg chg="add mod">
          <ac:chgData name="Britta Aretz" userId="d44015b6-e2aa-4420-9da4-c48debf4ecfe" providerId="ADAL" clId="{CD45B92E-696F-4FC9-B990-6C8C4792572E}" dt="2022-04-20T11:26:35.282" v="6738" actId="1076"/>
          <ac:spMkLst>
            <pc:docMk/>
            <pc:sldMk cId="552238489" sldId="264"/>
            <ac:spMk id="4" creationId="{D7DB91FD-F28B-4B68-88B7-68B8F98BAF5F}"/>
          </ac:spMkLst>
        </pc:spChg>
      </pc:sldChg>
      <pc:sldChg chg="modSp mod">
        <pc:chgData name="Britta Aretz" userId="d44015b6-e2aa-4420-9da4-c48debf4ecfe" providerId="ADAL" clId="{CD45B92E-696F-4FC9-B990-6C8C4792572E}" dt="2022-04-22T18:28:43.946" v="9132" actId="20577"/>
        <pc:sldMkLst>
          <pc:docMk/>
          <pc:sldMk cId="427796046" sldId="265"/>
        </pc:sldMkLst>
        <pc:spChg chg="mod">
          <ac:chgData name="Britta Aretz" userId="d44015b6-e2aa-4420-9da4-c48debf4ecfe" providerId="ADAL" clId="{CD45B92E-696F-4FC9-B990-6C8C4792572E}" dt="2022-04-22T18:28:43.946" v="9132" actId="20577"/>
          <ac:spMkLst>
            <pc:docMk/>
            <pc:sldMk cId="427796046" sldId="265"/>
            <ac:spMk id="2" creationId="{AB0C8CF9-3BC2-42A9-82FB-53FC576B12ED}"/>
          </ac:spMkLst>
        </pc:spChg>
      </pc:sldChg>
      <pc:sldChg chg="modSp mod">
        <pc:chgData name="Britta Aretz" userId="d44015b6-e2aa-4420-9da4-c48debf4ecfe" providerId="ADAL" clId="{CD45B92E-696F-4FC9-B990-6C8C4792572E}" dt="2022-04-22T18:25:17.816" v="9084" actId="20577"/>
        <pc:sldMkLst>
          <pc:docMk/>
          <pc:sldMk cId="4040876077" sldId="267"/>
        </pc:sldMkLst>
        <pc:spChg chg="mod">
          <ac:chgData name="Britta Aretz" userId="d44015b6-e2aa-4420-9da4-c48debf4ecfe" providerId="ADAL" clId="{CD45B92E-696F-4FC9-B990-6C8C4792572E}" dt="2022-04-22T18:25:17.816" v="9084" actId="20577"/>
          <ac:spMkLst>
            <pc:docMk/>
            <pc:sldMk cId="4040876077" sldId="267"/>
            <ac:spMk id="3" creationId="{2C4168F0-C16D-497C-9706-E008A7DAA323}"/>
          </ac:spMkLst>
        </pc:spChg>
      </pc:sldChg>
      <pc:sldChg chg="modSp mod">
        <pc:chgData name="Britta Aretz" userId="d44015b6-e2aa-4420-9da4-c48debf4ecfe" providerId="ADAL" clId="{CD45B92E-696F-4FC9-B990-6C8C4792572E}" dt="2022-04-22T18:25:34.108" v="9093" actId="20577"/>
        <pc:sldMkLst>
          <pc:docMk/>
          <pc:sldMk cId="2976504688" sldId="268"/>
        </pc:sldMkLst>
        <pc:spChg chg="mod">
          <ac:chgData name="Britta Aretz" userId="d44015b6-e2aa-4420-9da4-c48debf4ecfe" providerId="ADAL" clId="{CD45B92E-696F-4FC9-B990-6C8C4792572E}" dt="2022-04-22T18:25:34.108" v="9093" actId="20577"/>
          <ac:spMkLst>
            <pc:docMk/>
            <pc:sldMk cId="2976504688" sldId="268"/>
            <ac:spMk id="2" creationId="{81E06F9A-0EB1-43D8-A03D-888D37EFDB2E}"/>
          </ac:spMkLst>
        </pc:spChg>
        <pc:spChg chg="mod">
          <ac:chgData name="Britta Aretz" userId="d44015b6-e2aa-4420-9da4-c48debf4ecfe" providerId="ADAL" clId="{CD45B92E-696F-4FC9-B990-6C8C4792572E}" dt="2022-04-22T18:25:30.643" v="9091" actId="20577"/>
          <ac:spMkLst>
            <pc:docMk/>
            <pc:sldMk cId="2976504688" sldId="268"/>
            <ac:spMk id="3" creationId="{6C0EC855-CE6F-40B9-80F3-F75670A20826}"/>
          </ac:spMkLst>
        </pc:spChg>
        <pc:spChg chg="mod">
          <ac:chgData name="Britta Aretz" userId="d44015b6-e2aa-4420-9da4-c48debf4ecfe" providerId="ADAL" clId="{CD45B92E-696F-4FC9-B990-6C8C4792572E}" dt="2022-04-20T14:37:17.860" v="8775" actId="1076"/>
          <ac:spMkLst>
            <pc:docMk/>
            <pc:sldMk cId="2976504688" sldId="268"/>
            <ac:spMk id="4" creationId="{1220CA03-2463-4557-806C-B67AB0DD2F0D}"/>
          </ac:spMkLst>
        </pc:spChg>
      </pc:sldChg>
      <pc:sldChg chg="modSp mod">
        <pc:chgData name="Britta Aretz" userId="d44015b6-e2aa-4420-9da4-c48debf4ecfe" providerId="ADAL" clId="{CD45B92E-696F-4FC9-B990-6C8C4792572E}" dt="2022-04-22T18:25:40.541" v="9095" actId="20577"/>
        <pc:sldMkLst>
          <pc:docMk/>
          <pc:sldMk cId="1311159346" sldId="269"/>
        </pc:sldMkLst>
        <pc:spChg chg="mod">
          <ac:chgData name="Britta Aretz" userId="d44015b6-e2aa-4420-9da4-c48debf4ecfe" providerId="ADAL" clId="{CD45B92E-696F-4FC9-B990-6C8C4792572E}" dt="2022-04-22T18:25:40.541" v="9095" actId="20577"/>
          <ac:spMkLst>
            <pc:docMk/>
            <pc:sldMk cId="1311159346" sldId="269"/>
            <ac:spMk id="3" creationId="{756D2F11-A633-465D-8DB5-B84D975D12E7}"/>
          </ac:spMkLst>
        </pc:spChg>
      </pc:sldChg>
      <pc:sldChg chg="modSp mod">
        <pc:chgData name="Britta Aretz" userId="d44015b6-e2aa-4420-9da4-c48debf4ecfe" providerId="ADAL" clId="{CD45B92E-696F-4FC9-B990-6C8C4792572E}" dt="2022-04-20T14:42:32.038" v="8802" actId="20577"/>
        <pc:sldMkLst>
          <pc:docMk/>
          <pc:sldMk cId="1673200685" sldId="270"/>
        </pc:sldMkLst>
        <pc:spChg chg="mod">
          <ac:chgData name="Britta Aretz" userId="d44015b6-e2aa-4420-9da4-c48debf4ecfe" providerId="ADAL" clId="{CD45B92E-696F-4FC9-B990-6C8C4792572E}" dt="2022-04-20T14:42:32.038" v="8802" actId="20577"/>
          <ac:spMkLst>
            <pc:docMk/>
            <pc:sldMk cId="1673200685" sldId="270"/>
            <ac:spMk id="3" creationId="{E3CD7B87-D4A2-4CAB-A697-2B753569E300}"/>
          </ac:spMkLst>
        </pc:spChg>
      </pc:sldChg>
      <pc:sldChg chg="modSp del mod ord">
        <pc:chgData name="Britta Aretz" userId="d44015b6-e2aa-4420-9da4-c48debf4ecfe" providerId="ADAL" clId="{CD45B92E-696F-4FC9-B990-6C8C4792572E}" dt="2022-04-22T18:24:14.251" v="9045" actId="47"/>
        <pc:sldMkLst>
          <pc:docMk/>
          <pc:sldMk cId="2415703346" sldId="271"/>
        </pc:sldMkLst>
        <pc:spChg chg="mod">
          <ac:chgData name="Britta Aretz" userId="d44015b6-e2aa-4420-9da4-c48debf4ecfe" providerId="ADAL" clId="{CD45B92E-696F-4FC9-B990-6C8C4792572E}" dt="2022-04-14T19:10:39.581" v="4324" actId="6549"/>
          <ac:spMkLst>
            <pc:docMk/>
            <pc:sldMk cId="2415703346" sldId="271"/>
            <ac:spMk id="2" creationId="{EE856468-694B-4DFA-9B19-56913FCD6F8F}"/>
          </ac:spMkLst>
        </pc:spChg>
        <pc:spChg chg="mod">
          <ac:chgData name="Britta Aretz" userId="d44015b6-e2aa-4420-9da4-c48debf4ecfe" providerId="ADAL" clId="{CD45B92E-696F-4FC9-B990-6C8C4792572E}" dt="2022-04-14T19:10:50.037" v="4350" actId="20577"/>
          <ac:spMkLst>
            <pc:docMk/>
            <pc:sldMk cId="2415703346" sldId="271"/>
            <ac:spMk id="3" creationId="{297FA668-BDD5-4078-8BF4-95170B0687D0}"/>
          </ac:spMkLst>
        </pc:spChg>
      </pc:sldChg>
      <pc:sldChg chg="modSp mod modShow">
        <pc:chgData name="Britta Aretz" userId="d44015b6-e2aa-4420-9da4-c48debf4ecfe" providerId="ADAL" clId="{CD45B92E-696F-4FC9-B990-6C8C4792572E}" dt="2022-04-23T10:01:16.992" v="19303" actId="113"/>
        <pc:sldMkLst>
          <pc:docMk/>
          <pc:sldMk cId="4088523444" sldId="272"/>
        </pc:sldMkLst>
        <pc:spChg chg="mod">
          <ac:chgData name="Britta Aretz" userId="d44015b6-e2aa-4420-9da4-c48debf4ecfe" providerId="ADAL" clId="{CD45B92E-696F-4FC9-B990-6C8C4792572E}" dt="2022-04-23T10:01:16.992" v="19303" actId="113"/>
          <ac:spMkLst>
            <pc:docMk/>
            <pc:sldMk cId="4088523444" sldId="272"/>
            <ac:spMk id="2" creationId="{531E44F3-457F-41C5-A73F-FCBCCCA1C903}"/>
          </ac:spMkLst>
        </pc:spChg>
        <pc:spChg chg="mod">
          <ac:chgData name="Britta Aretz" userId="d44015b6-e2aa-4420-9da4-c48debf4ecfe" providerId="ADAL" clId="{CD45B92E-696F-4FC9-B990-6C8C4792572E}" dt="2022-04-20T14:09:05.192" v="7373" actId="20577"/>
          <ac:spMkLst>
            <pc:docMk/>
            <pc:sldMk cId="4088523444" sldId="272"/>
            <ac:spMk id="3" creationId="{D67AD272-37F5-454E-816A-F349CDC66FF3}"/>
          </ac:spMkLst>
        </pc:spChg>
      </pc:sldChg>
      <pc:sldChg chg="addSp delSp modSp mod">
        <pc:chgData name="Britta Aretz" userId="d44015b6-e2aa-4420-9da4-c48debf4ecfe" providerId="ADAL" clId="{CD45B92E-696F-4FC9-B990-6C8C4792572E}" dt="2022-04-20T13:37:47.400" v="7121" actId="20577"/>
        <pc:sldMkLst>
          <pc:docMk/>
          <pc:sldMk cId="1346234052" sldId="273"/>
        </pc:sldMkLst>
        <pc:spChg chg="mod">
          <ac:chgData name="Britta Aretz" userId="d44015b6-e2aa-4420-9da4-c48debf4ecfe" providerId="ADAL" clId="{CD45B92E-696F-4FC9-B990-6C8C4792572E}" dt="2022-04-20T13:37:26.699" v="7116" actId="20577"/>
          <ac:spMkLst>
            <pc:docMk/>
            <pc:sldMk cId="1346234052" sldId="273"/>
            <ac:spMk id="2" creationId="{A5EE87B7-0703-4916-AFDC-921D9AA8887D}"/>
          </ac:spMkLst>
        </pc:spChg>
        <pc:spChg chg="add mod">
          <ac:chgData name="Britta Aretz" userId="d44015b6-e2aa-4420-9da4-c48debf4ecfe" providerId="ADAL" clId="{CD45B92E-696F-4FC9-B990-6C8C4792572E}" dt="2022-04-20T13:37:47.400" v="7121" actId="20577"/>
          <ac:spMkLst>
            <pc:docMk/>
            <pc:sldMk cId="1346234052" sldId="273"/>
            <ac:spMk id="7" creationId="{FCB9DDA9-1A08-4B91-AFC1-0CC9802F7FB1}"/>
          </ac:spMkLst>
        </pc:spChg>
        <pc:picChg chg="del mod">
          <ac:chgData name="Britta Aretz" userId="d44015b6-e2aa-4420-9da4-c48debf4ecfe" providerId="ADAL" clId="{CD45B92E-696F-4FC9-B990-6C8C4792572E}" dt="2022-04-20T10:36:17.291" v="6527" actId="21"/>
          <ac:picMkLst>
            <pc:docMk/>
            <pc:sldMk cId="1346234052" sldId="273"/>
            <ac:picMk id="5" creationId="{99AC8CB0-98F7-4B15-A805-C596894CD0A2}"/>
          </ac:picMkLst>
        </pc:picChg>
        <pc:picChg chg="add del mod">
          <ac:chgData name="Britta Aretz" userId="d44015b6-e2aa-4420-9da4-c48debf4ecfe" providerId="ADAL" clId="{CD45B92E-696F-4FC9-B990-6C8C4792572E}" dt="2022-04-20T13:16:00.558" v="6868" actId="478"/>
          <ac:picMkLst>
            <pc:docMk/>
            <pc:sldMk cId="1346234052" sldId="273"/>
            <ac:picMk id="6" creationId="{8869971F-C921-4A39-AE63-886E54CBFE34}"/>
          </ac:picMkLst>
        </pc:picChg>
      </pc:sldChg>
      <pc:sldChg chg="modSp mod modNotesTx">
        <pc:chgData name="Britta Aretz" userId="d44015b6-e2aa-4420-9da4-c48debf4ecfe" providerId="ADAL" clId="{CD45B92E-696F-4FC9-B990-6C8C4792572E}" dt="2022-04-22T18:28:59.952" v="9133" actId="20577"/>
        <pc:sldMkLst>
          <pc:docMk/>
          <pc:sldMk cId="2364784646" sldId="276"/>
        </pc:sldMkLst>
        <pc:spChg chg="mod">
          <ac:chgData name="Britta Aretz" userId="d44015b6-e2aa-4420-9da4-c48debf4ecfe" providerId="ADAL" clId="{CD45B92E-696F-4FC9-B990-6C8C4792572E}" dt="2022-04-22T18:28:59.952" v="9133" actId="20577"/>
          <ac:spMkLst>
            <pc:docMk/>
            <pc:sldMk cId="2364784646" sldId="276"/>
            <ac:spMk id="2" creationId="{A7591A05-7783-485F-9240-F0BBF2760BE3}"/>
          </ac:spMkLst>
        </pc:spChg>
      </pc:sldChg>
      <pc:sldChg chg="addSp modSp mod">
        <pc:chgData name="Britta Aretz" userId="d44015b6-e2aa-4420-9da4-c48debf4ecfe" providerId="ADAL" clId="{CD45B92E-696F-4FC9-B990-6C8C4792572E}" dt="2022-04-22T18:25:08.059" v="9080" actId="20577"/>
        <pc:sldMkLst>
          <pc:docMk/>
          <pc:sldMk cId="711823691" sldId="277"/>
        </pc:sldMkLst>
        <pc:spChg chg="mod">
          <ac:chgData name="Britta Aretz" userId="d44015b6-e2aa-4420-9da4-c48debf4ecfe" providerId="ADAL" clId="{CD45B92E-696F-4FC9-B990-6C8C4792572E}" dt="2022-04-22T18:25:08.059" v="9080" actId="20577"/>
          <ac:spMkLst>
            <pc:docMk/>
            <pc:sldMk cId="711823691" sldId="277"/>
            <ac:spMk id="3" creationId="{03C70833-5915-484A-AD8B-D2FA41C60F1E}"/>
          </ac:spMkLst>
        </pc:spChg>
        <pc:spChg chg="add mod">
          <ac:chgData name="Britta Aretz" userId="d44015b6-e2aa-4420-9da4-c48debf4ecfe" providerId="ADAL" clId="{CD45B92E-696F-4FC9-B990-6C8C4792572E}" dt="2022-04-20T14:34:21.886" v="8773" actId="20577"/>
          <ac:spMkLst>
            <pc:docMk/>
            <pc:sldMk cId="711823691" sldId="277"/>
            <ac:spMk id="4" creationId="{2C9C1D9A-0313-4998-BC84-55AE70D96E36}"/>
          </ac:spMkLst>
        </pc:spChg>
      </pc:sldChg>
      <pc:sldChg chg="modSp mod modShow delCm">
        <pc:chgData name="Britta Aretz" userId="d44015b6-e2aa-4420-9da4-c48debf4ecfe" providerId="ADAL" clId="{CD45B92E-696F-4FC9-B990-6C8C4792572E}" dt="2022-04-22T18:30:07.979" v="9134" actId="729"/>
        <pc:sldMkLst>
          <pc:docMk/>
          <pc:sldMk cId="2420543080" sldId="278"/>
        </pc:sldMkLst>
        <pc:spChg chg="mod">
          <ac:chgData name="Britta Aretz" userId="d44015b6-e2aa-4420-9da4-c48debf4ecfe" providerId="ADAL" clId="{CD45B92E-696F-4FC9-B990-6C8C4792572E}" dt="2022-04-20T14:31:16.767" v="8713" actId="20577"/>
          <ac:spMkLst>
            <pc:docMk/>
            <pc:sldMk cId="2420543080" sldId="278"/>
            <ac:spMk id="2" creationId="{7050F3ED-D6DB-4897-B1C7-FCF8D9A11259}"/>
          </ac:spMkLst>
        </pc:spChg>
      </pc:sldChg>
      <pc:sldChg chg="modSp mod">
        <pc:chgData name="Britta Aretz" userId="d44015b6-e2aa-4420-9da4-c48debf4ecfe" providerId="ADAL" clId="{CD45B92E-696F-4FC9-B990-6C8C4792572E}" dt="2022-04-20T13:48:56.615" v="7161" actId="12"/>
        <pc:sldMkLst>
          <pc:docMk/>
          <pc:sldMk cId="3309066406" sldId="280"/>
        </pc:sldMkLst>
        <pc:spChg chg="mod">
          <ac:chgData name="Britta Aretz" userId="d44015b6-e2aa-4420-9da4-c48debf4ecfe" providerId="ADAL" clId="{CD45B92E-696F-4FC9-B990-6C8C4792572E}" dt="2022-04-20T13:48:56.615" v="7161" actId="12"/>
          <ac:spMkLst>
            <pc:docMk/>
            <pc:sldMk cId="3309066406" sldId="280"/>
            <ac:spMk id="2" creationId="{8239E193-3010-4BE9-AE8C-5FF297935EBE}"/>
          </ac:spMkLst>
        </pc:spChg>
      </pc:sldChg>
      <pc:sldChg chg="modSp mod">
        <pc:chgData name="Britta Aretz" userId="d44015b6-e2aa-4420-9da4-c48debf4ecfe" providerId="ADAL" clId="{CD45B92E-696F-4FC9-B990-6C8C4792572E}" dt="2022-04-20T13:48:42.624" v="7160" actId="27636"/>
        <pc:sldMkLst>
          <pc:docMk/>
          <pc:sldMk cId="7815179" sldId="281"/>
        </pc:sldMkLst>
        <pc:spChg chg="mod">
          <ac:chgData name="Britta Aretz" userId="d44015b6-e2aa-4420-9da4-c48debf4ecfe" providerId="ADAL" clId="{CD45B92E-696F-4FC9-B990-6C8C4792572E}" dt="2022-04-20T13:48:42.624" v="7160" actId="27636"/>
          <ac:spMkLst>
            <pc:docMk/>
            <pc:sldMk cId="7815179" sldId="281"/>
            <ac:spMk id="2" creationId="{70A2C164-A1A9-47CF-BE91-E1CE29752499}"/>
          </ac:spMkLst>
        </pc:spChg>
      </pc:sldChg>
      <pc:sldChg chg="modSp del mod modNotesTx">
        <pc:chgData name="Britta Aretz" userId="d44015b6-e2aa-4420-9da4-c48debf4ecfe" providerId="ADAL" clId="{CD45B92E-696F-4FC9-B990-6C8C4792572E}" dt="2022-04-14T11:35:31.956" v="2910" actId="2696"/>
        <pc:sldMkLst>
          <pc:docMk/>
          <pc:sldMk cId="475346898" sldId="282"/>
        </pc:sldMkLst>
        <pc:spChg chg="mod">
          <ac:chgData name="Britta Aretz" userId="d44015b6-e2aa-4420-9da4-c48debf4ecfe" providerId="ADAL" clId="{CD45B92E-696F-4FC9-B990-6C8C4792572E}" dt="2022-04-14T11:24:29.837" v="2611" actId="20577"/>
          <ac:spMkLst>
            <pc:docMk/>
            <pc:sldMk cId="475346898" sldId="282"/>
            <ac:spMk id="2" creationId="{E734801D-95FA-4263-A4B6-D2DCDC19C3D4}"/>
          </ac:spMkLst>
        </pc:spChg>
        <pc:spChg chg="mod">
          <ac:chgData name="Britta Aretz" userId="d44015b6-e2aa-4420-9da4-c48debf4ecfe" providerId="ADAL" clId="{CD45B92E-696F-4FC9-B990-6C8C4792572E}" dt="2022-04-14T11:35:27.947" v="2909" actId="21"/>
          <ac:spMkLst>
            <pc:docMk/>
            <pc:sldMk cId="475346898" sldId="282"/>
            <ac:spMk id="3" creationId="{1C61B0D6-7F0E-40F3-9C4D-DB053B52276B}"/>
          </ac:spMkLst>
        </pc:spChg>
      </pc:sldChg>
      <pc:sldChg chg="addSp modSp add mod">
        <pc:chgData name="Britta Aretz" userId="d44015b6-e2aa-4420-9da4-c48debf4ecfe" providerId="ADAL" clId="{CD45B92E-696F-4FC9-B990-6C8C4792572E}" dt="2022-04-22T18:28:01.382" v="9126" actId="113"/>
        <pc:sldMkLst>
          <pc:docMk/>
          <pc:sldMk cId="1887889652" sldId="282"/>
        </pc:sldMkLst>
        <pc:spChg chg="mod">
          <ac:chgData name="Britta Aretz" userId="d44015b6-e2aa-4420-9da4-c48debf4ecfe" providerId="ADAL" clId="{CD45B92E-696F-4FC9-B990-6C8C4792572E}" dt="2022-04-20T14:41:24.077" v="8776" actId="12"/>
          <ac:spMkLst>
            <pc:docMk/>
            <pc:sldMk cId="1887889652" sldId="282"/>
            <ac:spMk id="2" creationId="{E734801D-95FA-4263-A4B6-D2DCDC19C3D4}"/>
          </ac:spMkLst>
        </pc:spChg>
        <pc:spChg chg="add mod">
          <ac:chgData name="Britta Aretz" userId="d44015b6-e2aa-4420-9da4-c48debf4ecfe" providerId="ADAL" clId="{CD45B92E-696F-4FC9-B990-6C8C4792572E}" dt="2022-04-22T18:28:01.382" v="9126" actId="113"/>
          <ac:spMkLst>
            <pc:docMk/>
            <pc:sldMk cId="1887889652" sldId="282"/>
            <ac:spMk id="4" creationId="{18929A65-DEBD-4F4D-A565-CAC9BE331A9F}"/>
          </ac:spMkLst>
        </pc:spChg>
      </pc:sldChg>
      <pc:sldChg chg="modSp add del mod addCm delCm modCm">
        <pc:chgData name="Britta Aretz" userId="d44015b6-e2aa-4420-9da4-c48debf4ecfe" providerId="ADAL" clId="{CD45B92E-696F-4FC9-B990-6C8C4792572E}" dt="2022-04-14T12:09:25.472" v="4115" actId="2696"/>
        <pc:sldMkLst>
          <pc:docMk/>
          <pc:sldMk cId="3545771617" sldId="282"/>
        </pc:sldMkLst>
        <pc:spChg chg="mod">
          <ac:chgData name="Britta Aretz" userId="d44015b6-e2aa-4420-9da4-c48debf4ecfe" providerId="ADAL" clId="{CD45B92E-696F-4FC9-B990-6C8C4792572E}" dt="2022-04-14T11:41:03.828" v="3342" actId="20577"/>
          <ac:spMkLst>
            <pc:docMk/>
            <pc:sldMk cId="3545771617" sldId="282"/>
            <ac:spMk id="2" creationId="{E734801D-95FA-4263-A4B6-D2DCDC19C3D4}"/>
          </ac:spMkLst>
        </pc:spChg>
        <pc:spChg chg="mod">
          <ac:chgData name="Britta Aretz" userId="d44015b6-e2aa-4420-9da4-c48debf4ecfe" providerId="ADAL" clId="{CD45B92E-696F-4FC9-B990-6C8C4792572E}" dt="2022-04-14T11:36:08.118" v="2961" actId="20577"/>
          <ac:spMkLst>
            <pc:docMk/>
            <pc:sldMk cId="3545771617" sldId="282"/>
            <ac:spMk id="3" creationId="{1C61B0D6-7F0E-40F3-9C4D-DB053B52276B}"/>
          </ac:spMkLst>
        </pc:spChg>
      </pc:sldChg>
      <pc:sldChg chg="modSp mod">
        <pc:chgData name="Britta Aretz" userId="d44015b6-e2aa-4420-9da4-c48debf4ecfe" providerId="ADAL" clId="{CD45B92E-696F-4FC9-B990-6C8C4792572E}" dt="2022-04-22T18:27:54.300" v="9125" actId="6549"/>
        <pc:sldMkLst>
          <pc:docMk/>
          <pc:sldMk cId="3893588696" sldId="283"/>
        </pc:sldMkLst>
        <pc:spChg chg="mod">
          <ac:chgData name="Britta Aretz" userId="d44015b6-e2aa-4420-9da4-c48debf4ecfe" providerId="ADAL" clId="{CD45B92E-696F-4FC9-B990-6C8C4792572E}" dt="2022-04-22T18:27:42.294" v="9115" actId="27636"/>
          <ac:spMkLst>
            <pc:docMk/>
            <pc:sldMk cId="3893588696" sldId="283"/>
            <ac:spMk id="2" creationId="{66840B3A-FB87-447C-8DDB-6F4B25825E68}"/>
          </ac:spMkLst>
        </pc:spChg>
        <pc:spChg chg="mod">
          <ac:chgData name="Britta Aretz" userId="d44015b6-e2aa-4420-9da4-c48debf4ecfe" providerId="ADAL" clId="{CD45B92E-696F-4FC9-B990-6C8C4792572E}" dt="2022-04-22T18:27:54.300" v="9125" actId="6549"/>
          <ac:spMkLst>
            <pc:docMk/>
            <pc:sldMk cId="3893588696" sldId="283"/>
            <ac:spMk id="4" creationId="{46DEB710-8A86-49C9-B4F7-34B3A910BDB3}"/>
          </ac:spMkLst>
        </pc:spChg>
      </pc:sldChg>
      <pc:sldChg chg="modSp mod addCm delCm modCm">
        <pc:chgData name="Britta Aretz" userId="d44015b6-e2aa-4420-9da4-c48debf4ecfe" providerId="ADAL" clId="{CD45B92E-696F-4FC9-B990-6C8C4792572E}" dt="2022-04-23T08:32:27.031" v="15777" actId="20577"/>
        <pc:sldMkLst>
          <pc:docMk/>
          <pc:sldMk cId="244385547" sldId="286"/>
        </pc:sldMkLst>
        <pc:spChg chg="mod">
          <ac:chgData name="Britta Aretz" userId="d44015b6-e2aa-4420-9da4-c48debf4ecfe" providerId="ADAL" clId="{CD45B92E-696F-4FC9-B990-6C8C4792572E}" dt="2022-04-20T07:29:40.389" v="5020" actId="20577"/>
          <ac:spMkLst>
            <pc:docMk/>
            <pc:sldMk cId="244385547" sldId="286"/>
            <ac:spMk id="2" creationId="{6FA6B29D-C05B-4AAC-A7C2-60F6169070A9}"/>
          </ac:spMkLst>
        </pc:spChg>
        <pc:spChg chg="mod">
          <ac:chgData name="Britta Aretz" userId="d44015b6-e2aa-4420-9da4-c48debf4ecfe" providerId="ADAL" clId="{CD45B92E-696F-4FC9-B990-6C8C4792572E}" dt="2022-04-23T08:32:27.031" v="15777" actId="20577"/>
          <ac:spMkLst>
            <pc:docMk/>
            <pc:sldMk cId="244385547" sldId="286"/>
            <ac:spMk id="3" creationId="{83642AF0-A58C-4F59-AAFE-183AA92E3DD8}"/>
          </ac:spMkLst>
        </pc:spChg>
      </pc:sldChg>
      <pc:sldChg chg="modSp mod">
        <pc:chgData name="Britta Aretz" userId="d44015b6-e2aa-4420-9da4-c48debf4ecfe" providerId="ADAL" clId="{CD45B92E-696F-4FC9-B990-6C8C4792572E}" dt="2022-04-23T09:58:28.903" v="19301" actId="20577"/>
        <pc:sldMkLst>
          <pc:docMk/>
          <pc:sldMk cId="3274009789" sldId="287"/>
        </pc:sldMkLst>
        <pc:spChg chg="mod">
          <ac:chgData name="Britta Aretz" userId="d44015b6-e2aa-4420-9da4-c48debf4ecfe" providerId="ADAL" clId="{CD45B92E-696F-4FC9-B990-6C8C4792572E}" dt="2022-04-14T18:52:07.003" v="4160" actId="20577"/>
          <ac:spMkLst>
            <pc:docMk/>
            <pc:sldMk cId="3274009789" sldId="287"/>
            <ac:spMk id="2" creationId="{233686E9-2060-4801-9EEC-1116D6224C00}"/>
          </ac:spMkLst>
        </pc:spChg>
        <pc:spChg chg="mod">
          <ac:chgData name="Britta Aretz" userId="d44015b6-e2aa-4420-9da4-c48debf4ecfe" providerId="ADAL" clId="{CD45B92E-696F-4FC9-B990-6C8C4792572E}" dt="2022-04-23T09:58:28.903" v="19301" actId="20577"/>
          <ac:spMkLst>
            <pc:docMk/>
            <pc:sldMk cId="3274009789" sldId="287"/>
            <ac:spMk id="3" creationId="{8332996C-14A9-4CBF-98E7-1348589F45ED}"/>
          </ac:spMkLst>
        </pc:spChg>
      </pc:sldChg>
      <pc:sldChg chg="addSp modSp mod">
        <pc:chgData name="Britta Aretz" userId="d44015b6-e2aa-4420-9da4-c48debf4ecfe" providerId="ADAL" clId="{CD45B92E-696F-4FC9-B990-6C8C4792572E}" dt="2022-04-23T09:52:40.416" v="19181" actId="27636"/>
        <pc:sldMkLst>
          <pc:docMk/>
          <pc:sldMk cId="743077876" sldId="288"/>
        </pc:sldMkLst>
        <pc:spChg chg="mod">
          <ac:chgData name="Britta Aretz" userId="d44015b6-e2aa-4420-9da4-c48debf4ecfe" providerId="ADAL" clId="{CD45B92E-696F-4FC9-B990-6C8C4792572E}" dt="2022-04-23T09:52:40.416" v="19181" actId="27636"/>
          <ac:spMkLst>
            <pc:docMk/>
            <pc:sldMk cId="743077876" sldId="288"/>
            <ac:spMk id="3" creationId="{56FB9390-1E60-45C8-AEDB-84F1B9A7557F}"/>
          </ac:spMkLst>
        </pc:spChg>
        <pc:spChg chg="add mod">
          <ac:chgData name="Britta Aretz" userId="d44015b6-e2aa-4420-9da4-c48debf4ecfe" providerId="ADAL" clId="{CD45B92E-696F-4FC9-B990-6C8C4792572E}" dt="2022-04-19T14:24:57.139" v="4703" actId="1076"/>
          <ac:spMkLst>
            <pc:docMk/>
            <pc:sldMk cId="743077876" sldId="288"/>
            <ac:spMk id="4" creationId="{2C4D711A-ED1F-49C8-9B68-70804C2E7B23}"/>
          </ac:spMkLst>
        </pc:spChg>
      </pc:sldChg>
      <pc:sldChg chg="modSp mod">
        <pc:chgData name="Britta Aretz" userId="d44015b6-e2aa-4420-9da4-c48debf4ecfe" providerId="ADAL" clId="{CD45B92E-696F-4FC9-B990-6C8C4792572E}" dt="2022-04-14T12:09:05.671" v="4113" actId="20577"/>
        <pc:sldMkLst>
          <pc:docMk/>
          <pc:sldMk cId="250406191" sldId="289"/>
        </pc:sldMkLst>
        <pc:spChg chg="mod">
          <ac:chgData name="Britta Aretz" userId="d44015b6-e2aa-4420-9da4-c48debf4ecfe" providerId="ADAL" clId="{CD45B92E-696F-4FC9-B990-6C8C4792572E}" dt="2022-04-14T12:09:05.671" v="4113" actId="20577"/>
          <ac:spMkLst>
            <pc:docMk/>
            <pc:sldMk cId="250406191" sldId="289"/>
            <ac:spMk id="3" creationId="{11F96F95-6375-4CBF-9D75-1BE4D73047C5}"/>
          </ac:spMkLst>
        </pc:spChg>
      </pc:sldChg>
      <pc:sldChg chg="modSp mod modNotesTx">
        <pc:chgData name="Britta Aretz" userId="d44015b6-e2aa-4420-9da4-c48debf4ecfe" providerId="ADAL" clId="{CD45B92E-696F-4FC9-B990-6C8C4792572E}" dt="2022-04-20T11:07:21.700" v="6620"/>
        <pc:sldMkLst>
          <pc:docMk/>
          <pc:sldMk cId="892863877" sldId="290"/>
        </pc:sldMkLst>
        <pc:spChg chg="mod">
          <ac:chgData name="Britta Aretz" userId="d44015b6-e2aa-4420-9da4-c48debf4ecfe" providerId="ADAL" clId="{CD45B92E-696F-4FC9-B990-6C8C4792572E}" dt="2022-04-14T11:54:54.796" v="3666" actId="27636"/>
          <ac:spMkLst>
            <pc:docMk/>
            <pc:sldMk cId="892863877" sldId="290"/>
            <ac:spMk id="3" creationId="{9C33F651-22D8-4B9D-A123-5773893F35A1}"/>
          </ac:spMkLst>
        </pc:spChg>
      </pc:sldChg>
      <pc:sldChg chg="addSp delSp modSp del mod ord modNotesTx">
        <pc:chgData name="Britta Aretz" userId="d44015b6-e2aa-4420-9da4-c48debf4ecfe" providerId="ADAL" clId="{CD45B92E-696F-4FC9-B990-6C8C4792572E}" dt="2022-04-23T09:53:00.752" v="19182" actId="47"/>
        <pc:sldMkLst>
          <pc:docMk/>
          <pc:sldMk cId="3860735359" sldId="291"/>
        </pc:sldMkLst>
        <pc:spChg chg="mod">
          <ac:chgData name="Britta Aretz" userId="d44015b6-e2aa-4420-9da4-c48debf4ecfe" providerId="ADAL" clId="{CD45B92E-696F-4FC9-B990-6C8C4792572E}" dt="2022-04-20T08:44:06.371" v="6450" actId="20577"/>
          <ac:spMkLst>
            <pc:docMk/>
            <pc:sldMk cId="3860735359" sldId="291"/>
            <ac:spMk id="2" creationId="{B0B9B5F4-5DD3-478B-9E8B-5F64098CD93E}"/>
          </ac:spMkLst>
        </pc:spChg>
        <pc:spChg chg="mod">
          <ac:chgData name="Britta Aretz" userId="d44015b6-e2aa-4420-9da4-c48debf4ecfe" providerId="ADAL" clId="{CD45B92E-696F-4FC9-B990-6C8C4792572E}" dt="2022-04-22T19:55:07.337" v="14702" actId="20577"/>
          <ac:spMkLst>
            <pc:docMk/>
            <pc:sldMk cId="3860735359" sldId="291"/>
            <ac:spMk id="3" creationId="{CF5C0A9C-0622-4157-ACD9-5B8A57D05420}"/>
          </ac:spMkLst>
        </pc:spChg>
        <pc:picChg chg="add del mod">
          <ac:chgData name="Britta Aretz" userId="d44015b6-e2aa-4420-9da4-c48debf4ecfe" providerId="ADAL" clId="{CD45B92E-696F-4FC9-B990-6C8C4792572E}" dt="2022-04-19T14:33:18.858" v="4707" actId="21"/>
          <ac:picMkLst>
            <pc:docMk/>
            <pc:sldMk cId="3860735359" sldId="291"/>
            <ac:picMk id="5" creationId="{7EA34782-F2F5-4884-9CD3-C731AEE26B6F}"/>
          </ac:picMkLst>
        </pc:picChg>
      </pc:sldChg>
      <pc:sldChg chg="modSp add del mod">
        <pc:chgData name="Britta Aretz" userId="d44015b6-e2aa-4420-9da4-c48debf4ecfe" providerId="ADAL" clId="{CD45B92E-696F-4FC9-B990-6C8C4792572E}" dt="2022-04-20T14:42:23.937" v="8777" actId="47"/>
        <pc:sldMkLst>
          <pc:docMk/>
          <pc:sldMk cId="3229988900" sldId="292"/>
        </pc:sldMkLst>
        <pc:spChg chg="mod">
          <ac:chgData name="Britta Aretz" userId="d44015b6-e2aa-4420-9da4-c48debf4ecfe" providerId="ADAL" clId="{CD45B92E-696F-4FC9-B990-6C8C4792572E}" dt="2022-04-20T14:02:32.902" v="7261" actId="20577"/>
          <ac:spMkLst>
            <pc:docMk/>
            <pc:sldMk cId="3229988900" sldId="292"/>
            <ac:spMk id="2" creationId="{EFEE6763-7DD2-4D4E-9EE6-D92228C0FD81}"/>
          </ac:spMkLst>
        </pc:spChg>
      </pc:sldChg>
      <pc:sldChg chg="modSp mod">
        <pc:chgData name="Britta Aretz" userId="d44015b6-e2aa-4420-9da4-c48debf4ecfe" providerId="ADAL" clId="{CD45B92E-696F-4FC9-B990-6C8C4792572E}" dt="2022-04-20T11:07:59.125" v="6712" actId="20577"/>
        <pc:sldMkLst>
          <pc:docMk/>
          <pc:sldMk cId="2188669543" sldId="293"/>
        </pc:sldMkLst>
        <pc:spChg chg="mod">
          <ac:chgData name="Britta Aretz" userId="d44015b6-e2aa-4420-9da4-c48debf4ecfe" providerId="ADAL" clId="{CD45B92E-696F-4FC9-B990-6C8C4792572E}" dt="2022-04-20T11:07:59.125" v="6712" actId="20577"/>
          <ac:spMkLst>
            <pc:docMk/>
            <pc:sldMk cId="2188669543" sldId="293"/>
            <ac:spMk id="3" creationId="{BDE91670-6503-47EE-9985-96A7FAC47FFC}"/>
          </ac:spMkLst>
        </pc:spChg>
      </pc:sldChg>
      <pc:sldChg chg="addSp modSp mod modNotesTx">
        <pc:chgData name="Britta Aretz" userId="d44015b6-e2aa-4420-9da4-c48debf4ecfe" providerId="ADAL" clId="{CD45B92E-696F-4FC9-B990-6C8C4792572E}" dt="2022-04-22T18:25:46.263" v="9099" actId="20577"/>
        <pc:sldMkLst>
          <pc:docMk/>
          <pc:sldMk cId="2498493428" sldId="294"/>
        </pc:sldMkLst>
        <pc:spChg chg="mod">
          <ac:chgData name="Britta Aretz" userId="d44015b6-e2aa-4420-9da4-c48debf4ecfe" providerId="ADAL" clId="{CD45B92E-696F-4FC9-B990-6C8C4792572E}" dt="2022-04-22T18:25:46.263" v="9099" actId="20577"/>
          <ac:spMkLst>
            <pc:docMk/>
            <pc:sldMk cId="2498493428" sldId="294"/>
            <ac:spMk id="3" creationId="{B8FFC3CE-E619-425C-9390-9662427AB877}"/>
          </ac:spMkLst>
        </pc:spChg>
        <pc:spChg chg="add mod">
          <ac:chgData name="Britta Aretz" userId="d44015b6-e2aa-4420-9da4-c48debf4ecfe" providerId="ADAL" clId="{CD45B92E-696F-4FC9-B990-6C8C4792572E}" dt="2022-04-20T13:47:27.533" v="7148"/>
          <ac:spMkLst>
            <pc:docMk/>
            <pc:sldMk cId="2498493428" sldId="294"/>
            <ac:spMk id="4" creationId="{676974D3-B79D-4561-85D4-EFEAFBDACF9A}"/>
          </ac:spMkLst>
        </pc:spChg>
      </pc:sldChg>
      <pc:sldChg chg="modSp del mod addCm delCm modNotesTx">
        <pc:chgData name="Britta Aretz" userId="d44015b6-e2aa-4420-9da4-c48debf4ecfe" providerId="ADAL" clId="{CD45B92E-696F-4FC9-B990-6C8C4792572E}" dt="2022-04-14T12:06:31.250" v="4025" actId="47"/>
        <pc:sldMkLst>
          <pc:docMk/>
          <pc:sldMk cId="443985860" sldId="295"/>
        </pc:sldMkLst>
        <pc:spChg chg="mod">
          <ac:chgData name="Britta Aretz" userId="d44015b6-e2aa-4420-9da4-c48debf4ecfe" providerId="ADAL" clId="{CD45B92E-696F-4FC9-B990-6C8C4792572E}" dt="2022-04-14T07:41:09.213" v="339" actId="27636"/>
          <ac:spMkLst>
            <pc:docMk/>
            <pc:sldMk cId="443985860" sldId="295"/>
            <ac:spMk id="2" creationId="{00000000-0000-0000-0000-000000000000}"/>
          </ac:spMkLst>
        </pc:spChg>
        <pc:spChg chg="mod">
          <ac:chgData name="Britta Aretz" userId="d44015b6-e2aa-4420-9da4-c48debf4ecfe" providerId="ADAL" clId="{CD45B92E-696F-4FC9-B990-6C8C4792572E}" dt="2022-04-14T12:02:43.229" v="4013" actId="21"/>
          <ac:spMkLst>
            <pc:docMk/>
            <pc:sldMk cId="443985860" sldId="295"/>
            <ac:spMk id="3" creationId="{00000000-0000-0000-0000-000000000000}"/>
          </ac:spMkLst>
        </pc:spChg>
      </pc:sldChg>
      <pc:sldChg chg="ord">
        <pc:chgData name="Britta Aretz" userId="d44015b6-e2aa-4420-9da4-c48debf4ecfe" providerId="ADAL" clId="{CD45B92E-696F-4FC9-B990-6C8C4792572E}" dt="2022-04-23T09:33:39.365" v="18606"/>
        <pc:sldMkLst>
          <pc:docMk/>
          <pc:sldMk cId="699204666" sldId="296"/>
        </pc:sldMkLst>
      </pc:sldChg>
      <pc:sldChg chg="mod modShow addCm modCm">
        <pc:chgData name="Britta Aretz" userId="d44015b6-e2aa-4420-9da4-c48debf4ecfe" providerId="ADAL" clId="{CD45B92E-696F-4FC9-B990-6C8C4792572E}" dt="2022-04-23T08:53:43.107" v="15880"/>
        <pc:sldMkLst>
          <pc:docMk/>
          <pc:sldMk cId="2601337184" sldId="298"/>
        </pc:sldMkLst>
      </pc:sldChg>
      <pc:sldChg chg="modNotesTx">
        <pc:chgData name="Britta Aretz" userId="d44015b6-e2aa-4420-9da4-c48debf4ecfe" providerId="ADAL" clId="{CD45B92E-696F-4FC9-B990-6C8C4792572E}" dt="2022-04-20T07:34:07.066" v="5029" actId="20577"/>
        <pc:sldMkLst>
          <pc:docMk/>
          <pc:sldMk cId="3713584311" sldId="303"/>
        </pc:sldMkLst>
      </pc:sldChg>
      <pc:sldChg chg="modNotesTx">
        <pc:chgData name="Britta Aretz" userId="d44015b6-e2aa-4420-9da4-c48debf4ecfe" providerId="ADAL" clId="{CD45B92E-696F-4FC9-B990-6C8C4792572E}" dt="2022-04-20T07:37:05.132" v="5077" actId="5793"/>
        <pc:sldMkLst>
          <pc:docMk/>
          <pc:sldMk cId="2717998" sldId="304"/>
        </pc:sldMkLst>
      </pc:sldChg>
      <pc:sldChg chg="addCm modCm">
        <pc:chgData name="Britta Aretz" userId="d44015b6-e2aa-4420-9da4-c48debf4ecfe" providerId="ADAL" clId="{CD45B92E-696F-4FC9-B990-6C8C4792572E}" dt="2022-04-14T18:58:13.066" v="4188"/>
        <pc:sldMkLst>
          <pc:docMk/>
          <pc:sldMk cId="512052105" sldId="306"/>
        </pc:sldMkLst>
      </pc:sldChg>
      <pc:sldChg chg="modSp mod">
        <pc:chgData name="Britta Aretz" userId="d44015b6-e2aa-4420-9da4-c48debf4ecfe" providerId="ADAL" clId="{CD45B92E-696F-4FC9-B990-6C8C4792572E}" dt="2022-04-23T08:54:36.579" v="15906" actId="20577"/>
        <pc:sldMkLst>
          <pc:docMk/>
          <pc:sldMk cId="1593604135" sldId="309"/>
        </pc:sldMkLst>
        <pc:spChg chg="mod">
          <ac:chgData name="Britta Aretz" userId="d44015b6-e2aa-4420-9da4-c48debf4ecfe" providerId="ADAL" clId="{CD45B92E-696F-4FC9-B990-6C8C4792572E}" dt="2022-04-23T08:54:36.579" v="15906" actId="20577"/>
          <ac:spMkLst>
            <pc:docMk/>
            <pc:sldMk cId="1593604135" sldId="309"/>
            <ac:spMk id="2" creationId="{00000000-0000-0000-0000-000000000000}"/>
          </ac:spMkLst>
        </pc:spChg>
      </pc:sldChg>
      <pc:sldChg chg="addSp delSp modSp del mod ord">
        <pc:chgData name="Britta Aretz" userId="d44015b6-e2aa-4420-9da4-c48debf4ecfe" providerId="ADAL" clId="{CD45B92E-696F-4FC9-B990-6C8C4792572E}" dt="2022-04-23T09:43:39.756" v="18835" actId="47"/>
        <pc:sldMkLst>
          <pc:docMk/>
          <pc:sldMk cId="2958575088" sldId="311"/>
        </pc:sldMkLst>
        <pc:spChg chg="del">
          <ac:chgData name="Britta Aretz" userId="d44015b6-e2aa-4420-9da4-c48debf4ecfe" providerId="ADAL" clId="{CD45B92E-696F-4FC9-B990-6C8C4792572E}" dt="2022-04-23T09:43:25.147" v="18833" actId="21"/>
          <ac:spMkLst>
            <pc:docMk/>
            <pc:sldMk cId="2958575088" sldId="311"/>
            <ac:spMk id="2" creationId="{BE269559-81EF-1A67-B441-E6AC5E7E70C9}"/>
          </ac:spMkLst>
        </pc:spChg>
        <pc:spChg chg="add mod">
          <ac:chgData name="Britta Aretz" userId="d44015b6-e2aa-4420-9da4-c48debf4ecfe" providerId="ADAL" clId="{CD45B92E-696F-4FC9-B990-6C8C4792572E}" dt="2022-04-23T09:43:16.329" v="18831" actId="21"/>
          <ac:spMkLst>
            <pc:docMk/>
            <pc:sldMk cId="2958575088" sldId="311"/>
            <ac:spMk id="3" creationId="{DAF25485-1323-4F0B-B48C-B1BE83B6CA84}"/>
          </ac:spMkLst>
        </pc:spChg>
        <pc:picChg chg="del">
          <ac:chgData name="Britta Aretz" userId="d44015b6-e2aa-4420-9da4-c48debf4ecfe" providerId="ADAL" clId="{CD45B92E-696F-4FC9-B990-6C8C4792572E}" dt="2022-04-23T09:43:16.329" v="18831" actId="21"/>
          <ac:picMkLst>
            <pc:docMk/>
            <pc:sldMk cId="2958575088" sldId="311"/>
            <ac:picMk id="7" creationId="{9BC5E16E-882A-FF4D-B586-CF9F82049311}"/>
          </ac:picMkLst>
        </pc:picChg>
      </pc:sldChg>
      <pc:sldChg chg="modSp mod">
        <pc:chgData name="Britta Aretz" userId="d44015b6-e2aa-4420-9da4-c48debf4ecfe" providerId="ADAL" clId="{CD45B92E-696F-4FC9-B990-6C8C4792572E}" dt="2022-04-20T07:41:18.506" v="5299" actId="20577"/>
        <pc:sldMkLst>
          <pc:docMk/>
          <pc:sldMk cId="2577291230" sldId="314"/>
        </pc:sldMkLst>
        <pc:spChg chg="mod">
          <ac:chgData name="Britta Aretz" userId="d44015b6-e2aa-4420-9da4-c48debf4ecfe" providerId="ADAL" clId="{CD45B92E-696F-4FC9-B990-6C8C4792572E}" dt="2022-04-20T07:41:18.506" v="5299" actId="20577"/>
          <ac:spMkLst>
            <pc:docMk/>
            <pc:sldMk cId="2577291230" sldId="314"/>
            <ac:spMk id="4" creationId="{9FA6B066-C0E6-694D-8B2C-D61EFF2C8539}"/>
          </ac:spMkLst>
        </pc:spChg>
      </pc:sldChg>
      <pc:sldChg chg="modSp new mod addCm delCm modNotesTx">
        <pc:chgData name="Britta Aretz" userId="d44015b6-e2aa-4420-9da4-c48debf4ecfe" providerId="ADAL" clId="{CD45B92E-696F-4FC9-B990-6C8C4792572E}" dt="2022-04-23T09:56:24.907" v="19233" actId="403"/>
        <pc:sldMkLst>
          <pc:docMk/>
          <pc:sldMk cId="2690772833" sldId="316"/>
        </pc:sldMkLst>
        <pc:spChg chg="mod">
          <ac:chgData name="Britta Aretz" userId="d44015b6-e2aa-4420-9da4-c48debf4ecfe" providerId="ADAL" clId="{CD45B92E-696F-4FC9-B990-6C8C4792572E}" dt="2022-04-23T09:55:54.269" v="19200" actId="20577"/>
          <ac:spMkLst>
            <pc:docMk/>
            <pc:sldMk cId="2690772833" sldId="316"/>
            <ac:spMk id="2" creationId="{1913DB47-D938-424C-9E86-607580375197}"/>
          </ac:spMkLst>
        </pc:spChg>
        <pc:spChg chg="mod">
          <ac:chgData name="Britta Aretz" userId="d44015b6-e2aa-4420-9da4-c48debf4ecfe" providerId="ADAL" clId="{CD45B92E-696F-4FC9-B990-6C8C4792572E}" dt="2022-04-23T09:56:24.907" v="19233" actId="403"/>
          <ac:spMkLst>
            <pc:docMk/>
            <pc:sldMk cId="2690772833" sldId="316"/>
            <ac:spMk id="3" creationId="{D16A64F3-C87A-42BC-BDC0-454BC6874F45}"/>
          </ac:spMkLst>
        </pc:spChg>
      </pc:sldChg>
      <pc:sldChg chg="modSp new mod ord modShow addCm delCm modCm">
        <pc:chgData name="Britta Aretz" userId="d44015b6-e2aa-4420-9da4-c48debf4ecfe" providerId="ADAL" clId="{CD45B92E-696F-4FC9-B990-6C8C4792572E}" dt="2022-04-23T09:09:28.802" v="16272" actId="20577"/>
        <pc:sldMkLst>
          <pc:docMk/>
          <pc:sldMk cId="3686153064" sldId="317"/>
        </pc:sldMkLst>
        <pc:spChg chg="mod">
          <ac:chgData name="Britta Aretz" userId="d44015b6-e2aa-4420-9da4-c48debf4ecfe" providerId="ADAL" clId="{CD45B92E-696F-4FC9-B990-6C8C4792572E}" dt="2022-04-22T18:19:43.675" v="8981" actId="20577"/>
          <ac:spMkLst>
            <pc:docMk/>
            <pc:sldMk cId="3686153064" sldId="317"/>
            <ac:spMk id="2" creationId="{1E7FABAB-3E1C-47A5-AD67-0B2CCC0420EC}"/>
          </ac:spMkLst>
        </pc:spChg>
        <pc:spChg chg="mod">
          <ac:chgData name="Britta Aretz" userId="d44015b6-e2aa-4420-9da4-c48debf4ecfe" providerId="ADAL" clId="{CD45B92E-696F-4FC9-B990-6C8C4792572E}" dt="2022-04-23T09:09:28.802" v="16272" actId="20577"/>
          <ac:spMkLst>
            <pc:docMk/>
            <pc:sldMk cId="3686153064" sldId="317"/>
            <ac:spMk id="3" creationId="{414F3B39-497E-4DDB-8895-547DDC939826}"/>
          </ac:spMkLst>
        </pc:spChg>
      </pc:sldChg>
      <pc:sldChg chg="del">
        <pc:chgData name="Britta Aretz" userId="d44015b6-e2aa-4420-9da4-c48debf4ecfe" providerId="ADAL" clId="{CD45B92E-696F-4FC9-B990-6C8C4792572E}" dt="2022-04-14T11:50:22.043" v="3621" actId="47"/>
        <pc:sldMkLst>
          <pc:docMk/>
          <pc:sldMk cId="3245137086" sldId="318"/>
        </pc:sldMkLst>
      </pc:sldChg>
      <pc:sldChg chg="modSp add mod addCm modCm">
        <pc:chgData name="Britta Aretz" userId="d44015b6-e2aa-4420-9da4-c48debf4ecfe" providerId="ADAL" clId="{CD45B92E-696F-4FC9-B990-6C8C4792572E}" dt="2022-04-23T10:14:53.598" v="20591"/>
        <pc:sldMkLst>
          <pc:docMk/>
          <pc:sldMk cId="2879330590" sldId="319"/>
        </pc:sldMkLst>
        <pc:spChg chg="mod">
          <ac:chgData name="Britta Aretz" userId="d44015b6-e2aa-4420-9da4-c48debf4ecfe" providerId="ADAL" clId="{CD45B92E-696F-4FC9-B990-6C8C4792572E}" dt="2022-04-14T10:59:47.142" v="1193" actId="20577"/>
          <ac:spMkLst>
            <pc:docMk/>
            <pc:sldMk cId="2879330590" sldId="319"/>
            <ac:spMk id="2" creationId="{00000000-0000-0000-0000-000000000000}"/>
          </ac:spMkLst>
        </pc:spChg>
        <pc:spChg chg="mod">
          <ac:chgData name="Britta Aretz" userId="d44015b6-e2aa-4420-9da4-c48debf4ecfe" providerId="ADAL" clId="{CD45B92E-696F-4FC9-B990-6C8C4792572E}" dt="2022-04-23T10:14:40.091" v="20589" actId="20577"/>
          <ac:spMkLst>
            <pc:docMk/>
            <pc:sldMk cId="2879330590" sldId="319"/>
            <ac:spMk id="3" creationId="{00000000-0000-0000-0000-000000000000}"/>
          </ac:spMkLst>
        </pc:spChg>
      </pc:sldChg>
      <pc:sldChg chg="addSp modSp new mod">
        <pc:chgData name="Britta Aretz" userId="d44015b6-e2aa-4420-9da4-c48debf4ecfe" providerId="ADAL" clId="{CD45B92E-696F-4FC9-B990-6C8C4792572E}" dt="2022-04-14T11:11:03.678" v="1552" actId="12"/>
        <pc:sldMkLst>
          <pc:docMk/>
          <pc:sldMk cId="1528147722" sldId="320"/>
        </pc:sldMkLst>
        <pc:spChg chg="mod">
          <ac:chgData name="Britta Aretz" userId="d44015b6-e2aa-4420-9da4-c48debf4ecfe" providerId="ADAL" clId="{CD45B92E-696F-4FC9-B990-6C8C4792572E}" dt="2022-04-14T11:11:03.678" v="1552" actId="12"/>
          <ac:spMkLst>
            <pc:docMk/>
            <pc:sldMk cId="1528147722" sldId="320"/>
            <ac:spMk id="2" creationId="{71396D8C-E0FE-4D1C-B3A1-9166AAFAACE5}"/>
          </ac:spMkLst>
        </pc:spChg>
        <pc:spChg chg="mod">
          <ac:chgData name="Britta Aretz" userId="d44015b6-e2aa-4420-9da4-c48debf4ecfe" providerId="ADAL" clId="{CD45B92E-696F-4FC9-B990-6C8C4792572E}" dt="2022-04-14T11:02:11.866" v="1458" actId="20577"/>
          <ac:spMkLst>
            <pc:docMk/>
            <pc:sldMk cId="1528147722" sldId="320"/>
            <ac:spMk id="3" creationId="{CEB6013A-CF38-4C40-BD36-544A1166DDF5}"/>
          </ac:spMkLst>
        </pc:spChg>
        <pc:spChg chg="add mod">
          <ac:chgData name="Britta Aretz" userId="d44015b6-e2aa-4420-9da4-c48debf4ecfe" providerId="ADAL" clId="{CD45B92E-696F-4FC9-B990-6C8C4792572E}" dt="2022-04-14T11:06:38.961" v="1529" actId="113"/>
          <ac:spMkLst>
            <pc:docMk/>
            <pc:sldMk cId="1528147722" sldId="320"/>
            <ac:spMk id="4" creationId="{F10D1FE8-A60F-42AC-AECA-C0A2D879A250}"/>
          </ac:spMkLst>
        </pc:spChg>
      </pc:sldChg>
      <pc:sldChg chg="delSp modSp new mod ord modShow">
        <pc:chgData name="Britta Aretz" userId="d44015b6-e2aa-4420-9da4-c48debf4ecfe" providerId="ADAL" clId="{CD45B92E-696F-4FC9-B990-6C8C4792572E}" dt="2022-04-23T09:49:50.891" v="19163"/>
        <pc:sldMkLst>
          <pc:docMk/>
          <pc:sldMk cId="919025171" sldId="321"/>
        </pc:sldMkLst>
        <pc:spChg chg="mod">
          <ac:chgData name="Britta Aretz" userId="d44015b6-e2aa-4420-9da4-c48debf4ecfe" providerId="ADAL" clId="{CD45B92E-696F-4FC9-B990-6C8C4792572E}" dt="2022-04-14T18:47:06.944" v="4142" actId="20577"/>
          <ac:spMkLst>
            <pc:docMk/>
            <pc:sldMk cId="919025171" sldId="321"/>
            <ac:spMk id="2" creationId="{E5124EFB-A6FA-4181-967B-A67A08773223}"/>
          </ac:spMkLst>
        </pc:spChg>
        <pc:spChg chg="mod">
          <ac:chgData name="Britta Aretz" userId="d44015b6-e2aa-4420-9da4-c48debf4ecfe" providerId="ADAL" clId="{CD45B92E-696F-4FC9-B990-6C8C4792572E}" dt="2022-04-14T18:56:41.978" v="4186" actId="113"/>
          <ac:spMkLst>
            <pc:docMk/>
            <pc:sldMk cId="919025171" sldId="321"/>
            <ac:spMk id="3" creationId="{B5BDE615-1D8B-4A80-9B8D-44B002720C49}"/>
          </ac:spMkLst>
        </pc:spChg>
        <pc:spChg chg="del mod">
          <ac:chgData name="Britta Aretz" userId="d44015b6-e2aa-4420-9da4-c48debf4ecfe" providerId="ADAL" clId="{CD45B92E-696F-4FC9-B990-6C8C4792572E}" dt="2022-04-22T18:20:15.980" v="8983" actId="478"/>
          <ac:spMkLst>
            <pc:docMk/>
            <pc:sldMk cId="919025171" sldId="321"/>
            <ac:spMk id="4" creationId="{8FACA6A3-087E-4829-6FA2-42A6368E3002}"/>
          </ac:spMkLst>
        </pc:spChg>
      </pc:sldChg>
      <pc:sldChg chg="addSp modSp new mod modNotesTx">
        <pc:chgData name="Britta Aretz" userId="d44015b6-e2aa-4420-9da4-c48debf4ecfe" providerId="ADAL" clId="{CD45B92E-696F-4FC9-B990-6C8C4792572E}" dt="2022-04-22T18:46:22.168" v="10068" actId="113"/>
        <pc:sldMkLst>
          <pc:docMk/>
          <pc:sldMk cId="990853404" sldId="322"/>
        </pc:sldMkLst>
        <pc:spChg chg="mod">
          <ac:chgData name="Britta Aretz" userId="d44015b6-e2aa-4420-9da4-c48debf4ecfe" providerId="ADAL" clId="{CD45B92E-696F-4FC9-B990-6C8C4792572E}" dt="2022-04-20T08:43:58.456" v="6446" actId="20577"/>
          <ac:spMkLst>
            <pc:docMk/>
            <pc:sldMk cId="990853404" sldId="322"/>
            <ac:spMk id="2" creationId="{AB5DD6F0-C1A1-4B63-83A7-41BA34E3D885}"/>
          </ac:spMkLst>
        </pc:spChg>
        <pc:spChg chg="mod">
          <ac:chgData name="Britta Aretz" userId="d44015b6-e2aa-4420-9da4-c48debf4ecfe" providerId="ADAL" clId="{CD45B92E-696F-4FC9-B990-6C8C4792572E}" dt="2022-04-22T18:46:22.168" v="10068" actId="113"/>
          <ac:spMkLst>
            <pc:docMk/>
            <pc:sldMk cId="990853404" sldId="322"/>
            <ac:spMk id="3" creationId="{1EF30599-871B-42F6-AE4F-725E0AFAE1F6}"/>
          </ac:spMkLst>
        </pc:spChg>
        <pc:picChg chg="add mod">
          <ac:chgData name="Britta Aretz" userId="d44015b6-e2aa-4420-9da4-c48debf4ecfe" providerId="ADAL" clId="{CD45B92E-696F-4FC9-B990-6C8C4792572E}" dt="2022-04-19T14:33:22.168" v="4708"/>
          <ac:picMkLst>
            <pc:docMk/>
            <pc:sldMk cId="990853404" sldId="322"/>
            <ac:picMk id="4" creationId="{661DE4C0-F574-4E0F-A473-1070F604C806}"/>
          </ac:picMkLst>
        </pc:picChg>
      </pc:sldChg>
      <pc:sldChg chg="addSp delSp modSp new del mod modNotesTx">
        <pc:chgData name="Britta Aretz" userId="d44015b6-e2aa-4420-9da4-c48debf4ecfe" providerId="ADAL" clId="{CD45B92E-696F-4FC9-B990-6C8C4792572E}" dt="2022-04-14T19:28:27.890" v="4490" actId="47"/>
        <pc:sldMkLst>
          <pc:docMk/>
          <pc:sldMk cId="1314985706" sldId="322"/>
        </pc:sldMkLst>
        <pc:spChg chg="del">
          <ac:chgData name="Britta Aretz" userId="d44015b6-e2aa-4420-9da4-c48debf4ecfe" providerId="ADAL" clId="{CD45B92E-696F-4FC9-B990-6C8C4792572E}" dt="2022-04-14T19:06:38.783" v="4278" actId="22"/>
          <ac:spMkLst>
            <pc:docMk/>
            <pc:sldMk cId="1314985706" sldId="322"/>
            <ac:spMk id="3" creationId="{90FB3C56-558D-4782-815C-63C4E2A1CBB9}"/>
          </ac:spMkLst>
        </pc:spChg>
        <pc:spChg chg="add del">
          <ac:chgData name="Britta Aretz" userId="d44015b6-e2aa-4420-9da4-c48debf4ecfe" providerId="ADAL" clId="{CD45B92E-696F-4FC9-B990-6C8C4792572E}" dt="2022-04-14T19:25:02.183" v="4452" actId="22"/>
          <ac:spMkLst>
            <pc:docMk/>
            <pc:sldMk cId="1314985706" sldId="322"/>
            <ac:spMk id="7" creationId="{305A2892-FEDA-48A6-9450-D60E3723AD91}"/>
          </ac:spMkLst>
        </pc:spChg>
        <pc:spChg chg="add mod">
          <ac:chgData name="Britta Aretz" userId="d44015b6-e2aa-4420-9da4-c48debf4ecfe" providerId="ADAL" clId="{CD45B92E-696F-4FC9-B990-6C8C4792572E}" dt="2022-04-14T19:28:24.893" v="4489" actId="478"/>
          <ac:spMkLst>
            <pc:docMk/>
            <pc:sldMk cId="1314985706" sldId="322"/>
            <ac:spMk id="9" creationId="{E9360A1C-DFAD-44BD-84EA-86BDC104356C}"/>
          </ac:spMkLst>
        </pc:spChg>
        <pc:picChg chg="add del mod ord">
          <ac:chgData name="Britta Aretz" userId="d44015b6-e2aa-4420-9da4-c48debf4ecfe" providerId="ADAL" clId="{CD45B92E-696F-4FC9-B990-6C8C4792572E}" dt="2022-04-14T19:28:24.893" v="4489" actId="478"/>
          <ac:picMkLst>
            <pc:docMk/>
            <pc:sldMk cId="1314985706" sldId="322"/>
            <ac:picMk id="5" creationId="{8F0FDF1D-61BA-4D3D-BBFA-BD04D6475AC3}"/>
          </ac:picMkLst>
        </pc:picChg>
      </pc:sldChg>
      <pc:sldChg chg="addSp delSp modSp new mod modShow">
        <pc:chgData name="Britta Aretz" userId="d44015b6-e2aa-4420-9da4-c48debf4ecfe" providerId="ADAL" clId="{CD45B92E-696F-4FC9-B990-6C8C4792572E}" dt="2022-04-23T10:16:44.737" v="20632" actId="729"/>
        <pc:sldMkLst>
          <pc:docMk/>
          <pc:sldMk cId="1806863400" sldId="323"/>
        </pc:sldMkLst>
        <pc:spChg chg="mod">
          <ac:chgData name="Britta Aretz" userId="d44015b6-e2aa-4420-9da4-c48debf4ecfe" providerId="ADAL" clId="{CD45B92E-696F-4FC9-B990-6C8C4792572E}" dt="2022-04-20T06:55:04.181" v="4811" actId="20577"/>
          <ac:spMkLst>
            <pc:docMk/>
            <pc:sldMk cId="1806863400" sldId="323"/>
            <ac:spMk id="2" creationId="{E72B7DAB-5B8E-4FBE-B942-2A6004C02439}"/>
          </ac:spMkLst>
        </pc:spChg>
        <pc:spChg chg="mod">
          <ac:chgData name="Britta Aretz" userId="d44015b6-e2aa-4420-9da4-c48debf4ecfe" providerId="ADAL" clId="{CD45B92E-696F-4FC9-B990-6C8C4792572E}" dt="2022-04-20T06:53:49.143" v="4716" actId="27636"/>
          <ac:spMkLst>
            <pc:docMk/>
            <pc:sldMk cId="1806863400" sldId="323"/>
            <ac:spMk id="3" creationId="{543F40BC-B58D-45D1-A2ED-9212349BD7FD}"/>
          </ac:spMkLst>
        </pc:spChg>
        <pc:spChg chg="add del">
          <ac:chgData name="Britta Aretz" userId="d44015b6-e2aa-4420-9da4-c48debf4ecfe" providerId="ADAL" clId="{CD45B92E-696F-4FC9-B990-6C8C4792572E}" dt="2022-04-20T06:53:45.708" v="4712" actId="22"/>
          <ac:spMkLst>
            <pc:docMk/>
            <pc:sldMk cId="1806863400" sldId="323"/>
            <ac:spMk id="5" creationId="{F4294433-C7CB-4DD4-B698-AE4DAA84C6D4}"/>
          </ac:spMkLst>
        </pc:spChg>
      </pc:sldChg>
      <pc:sldChg chg="new del">
        <pc:chgData name="Britta Aretz" userId="d44015b6-e2aa-4420-9da4-c48debf4ecfe" providerId="ADAL" clId="{CD45B92E-696F-4FC9-B990-6C8C4792572E}" dt="2022-04-14T19:23:46.051" v="4387" actId="680"/>
        <pc:sldMkLst>
          <pc:docMk/>
          <pc:sldMk cId="3951701255" sldId="323"/>
        </pc:sldMkLst>
      </pc:sldChg>
      <pc:sldChg chg="modSp new del mod">
        <pc:chgData name="Britta Aretz" userId="d44015b6-e2aa-4420-9da4-c48debf4ecfe" providerId="ADAL" clId="{CD45B92E-696F-4FC9-B990-6C8C4792572E}" dt="2022-04-20T06:58:05.173" v="4940" actId="47"/>
        <pc:sldMkLst>
          <pc:docMk/>
          <pc:sldMk cId="926337081" sldId="324"/>
        </pc:sldMkLst>
        <pc:spChg chg="mod">
          <ac:chgData name="Britta Aretz" userId="d44015b6-e2aa-4420-9da4-c48debf4ecfe" providerId="ADAL" clId="{CD45B92E-696F-4FC9-B990-6C8C4792572E}" dt="2022-04-20T06:55:53.321" v="4847" actId="20577"/>
          <ac:spMkLst>
            <pc:docMk/>
            <pc:sldMk cId="926337081" sldId="324"/>
            <ac:spMk id="3" creationId="{8E48972D-27C9-4604-B5C9-9A5AEBFFF2C0}"/>
          </ac:spMkLst>
        </pc:spChg>
      </pc:sldChg>
      <pc:sldChg chg="modSp new mod">
        <pc:chgData name="Britta Aretz" userId="d44015b6-e2aa-4420-9da4-c48debf4ecfe" providerId="ADAL" clId="{CD45B92E-696F-4FC9-B990-6C8C4792572E}" dt="2022-04-20T06:55:14.016" v="4829" actId="20577"/>
        <pc:sldMkLst>
          <pc:docMk/>
          <pc:sldMk cId="2449379499" sldId="325"/>
        </pc:sldMkLst>
        <pc:spChg chg="mod">
          <ac:chgData name="Britta Aretz" userId="d44015b6-e2aa-4420-9da4-c48debf4ecfe" providerId="ADAL" clId="{CD45B92E-696F-4FC9-B990-6C8C4792572E}" dt="2022-04-20T06:55:14.016" v="4829" actId="20577"/>
          <ac:spMkLst>
            <pc:docMk/>
            <pc:sldMk cId="2449379499" sldId="325"/>
            <ac:spMk id="2" creationId="{E48E12E3-30C1-4260-BE93-7EA3C4164E94}"/>
          </ac:spMkLst>
        </pc:spChg>
      </pc:sldChg>
      <pc:sldChg chg="modSp new mod">
        <pc:chgData name="Britta Aretz" userId="d44015b6-e2aa-4420-9da4-c48debf4ecfe" providerId="ADAL" clId="{CD45B92E-696F-4FC9-B990-6C8C4792572E}" dt="2022-04-20T06:55:30.904" v="4846" actId="20577"/>
        <pc:sldMkLst>
          <pc:docMk/>
          <pc:sldMk cId="3339779062" sldId="326"/>
        </pc:sldMkLst>
        <pc:spChg chg="mod">
          <ac:chgData name="Britta Aretz" userId="d44015b6-e2aa-4420-9da4-c48debf4ecfe" providerId="ADAL" clId="{CD45B92E-696F-4FC9-B990-6C8C4792572E}" dt="2022-04-20T06:55:30.904" v="4846" actId="20577"/>
          <ac:spMkLst>
            <pc:docMk/>
            <pc:sldMk cId="3339779062" sldId="326"/>
            <ac:spMk id="2" creationId="{8F164697-4FFE-44AD-88D8-3CDC4834DFD6}"/>
          </ac:spMkLst>
        </pc:spChg>
      </pc:sldChg>
      <pc:sldChg chg="addSp modSp add mod">
        <pc:chgData name="Britta Aretz" userId="d44015b6-e2aa-4420-9da4-c48debf4ecfe" providerId="ADAL" clId="{CD45B92E-696F-4FC9-B990-6C8C4792572E}" dt="2022-04-23T10:17:53.701" v="20651" actId="20577"/>
        <pc:sldMkLst>
          <pc:docMk/>
          <pc:sldMk cId="2519072920" sldId="369"/>
        </pc:sldMkLst>
        <pc:spChg chg="mod">
          <ac:chgData name="Britta Aretz" userId="d44015b6-e2aa-4420-9da4-c48debf4ecfe" providerId="ADAL" clId="{CD45B92E-696F-4FC9-B990-6C8C4792572E}" dt="2022-04-23T10:17:53.701" v="20651" actId="20577"/>
          <ac:spMkLst>
            <pc:docMk/>
            <pc:sldMk cId="2519072920" sldId="369"/>
            <ac:spMk id="3" creationId="{00000000-0000-0000-0000-000000000000}"/>
          </ac:spMkLst>
        </pc:spChg>
        <pc:spChg chg="add mod">
          <ac:chgData name="Britta Aretz" userId="d44015b6-e2aa-4420-9da4-c48debf4ecfe" providerId="ADAL" clId="{CD45B92E-696F-4FC9-B990-6C8C4792572E}" dt="2022-04-23T10:17:07.190" v="20639" actId="1076"/>
          <ac:spMkLst>
            <pc:docMk/>
            <pc:sldMk cId="2519072920" sldId="369"/>
            <ac:spMk id="4" creationId="{301575FE-63D9-428E-A255-359DBED5DC96}"/>
          </ac:spMkLst>
        </pc:spChg>
      </pc:sldChg>
      <pc:sldChg chg="addSp modSp add mod addCm modCm">
        <pc:chgData name="Britta Aretz" userId="d44015b6-e2aa-4420-9da4-c48debf4ecfe" providerId="ADAL" clId="{CD45B92E-696F-4FC9-B990-6C8C4792572E}" dt="2022-04-23T10:19:34.583" v="20825" actId="20577"/>
        <pc:sldMkLst>
          <pc:docMk/>
          <pc:sldMk cId="3974546466" sldId="370"/>
        </pc:sldMkLst>
        <pc:spChg chg="add mod">
          <ac:chgData name="Britta Aretz" userId="d44015b6-e2aa-4420-9da4-c48debf4ecfe" providerId="ADAL" clId="{CD45B92E-696F-4FC9-B990-6C8C4792572E}" dt="2022-04-23T10:19:34.583" v="20825" actId="20577"/>
          <ac:spMkLst>
            <pc:docMk/>
            <pc:sldMk cId="3974546466" sldId="370"/>
            <ac:spMk id="3" creationId="{F6A3829A-0B01-48AB-AABF-CEE299A5F699}"/>
          </ac:spMkLst>
        </pc:spChg>
        <pc:picChg chg="mod">
          <ac:chgData name="Britta Aretz" userId="d44015b6-e2aa-4420-9da4-c48debf4ecfe" providerId="ADAL" clId="{CD45B92E-696F-4FC9-B990-6C8C4792572E}" dt="2022-04-23T10:18:23.307" v="20653" actId="1076"/>
          <ac:picMkLst>
            <pc:docMk/>
            <pc:sldMk cId="3974546466" sldId="370"/>
            <ac:picMk id="4" creationId="{00000000-0000-0000-0000-000000000000}"/>
          </ac:picMkLst>
        </pc:picChg>
      </pc:sldChg>
      <pc:sldChg chg="add ord">
        <pc:chgData name="Britta Aretz" userId="d44015b6-e2aa-4420-9da4-c48debf4ecfe" providerId="ADAL" clId="{CD45B92E-696F-4FC9-B990-6C8C4792572E}" dt="2022-04-20T06:56:21.095" v="4851"/>
        <pc:sldMkLst>
          <pc:docMk/>
          <pc:sldMk cId="1816666309" sldId="379"/>
        </pc:sldMkLst>
      </pc:sldChg>
      <pc:sldChg chg="add">
        <pc:chgData name="Britta Aretz" userId="d44015b6-e2aa-4420-9da4-c48debf4ecfe" providerId="ADAL" clId="{CD45B92E-696F-4FC9-B990-6C8C4792572E}" dt="2022-04-20T06:56:35.571" v="4852"/>
        <pc:sldMkLst>
          <pc:docMk/>
          <pc:sldMk cId="646739919" sldId="380"/>
        </pc:sldMkLst>
      </pc:sldChg>
      <pc:sldChg chg="modSp new mod">
        <pc:chgData name="Britta Aretz" userId="d44015b6-e2aa-4420-9da4-c48debf4ecfe" providerId="ADAL" clId="{CD45B92E-696F-4FC9-B990-6C8C4792572E}" dt="2022-04-23T10:15:22.575" v="20628" actId="20577"/>
        <pc:sldMkLst>
          <pc:docMk/>
          <pc:sldMk cId="2554021218" sldId="381"/>
        </pc:sldMkLst>
        <pc:spChg chg="mod">
          <ac:chgData name="Britta Aretz" userId="d44015b6-e2aa-4420-9da4-c48debf4ecfe" providerId="ADAL" clId="{CD45B92E-696F-4FC9-B990-6C8C4792572E}" dt="2022-04-20T06:57:31.555" v="4878" actId="20577"/>
          <ac:spMkLst>
            <pc:docMk/>
            <pc:sldMk cId="2554021218" sldId="381"/>
            <ac:spMk id="2" creationId="{1C441DB1-14F8-4491-919B-701ABE0AE521}"/>
          </ac:spMkLst>
        </pc:spChg>
        <pc:spChg chg="mod">
          <ac:chgData name="Britta Aretz" userId="d44015b6-e2aa-4420-9da4-c48debf4ecfe" providerId="ADAL" clId="{CD45B92E-696F-4FC9-B990-6C8C4792572E}" dt="2022-04-23T10:15:22.575" v="20628" actId="20577"/>
          <ac:spMkLst>
            <pc:docMk/>
            <pc:sldMk cId="2554021218" sldId="381"/>
            <ac:spMk id="3" creationId="{652A01FF-B606-4C24-8B1E-CFAAD21E0E65}"/>
          </ac:spMkLst>
        </pc:spChg>
      </pc:sldChg>
      <pc:sldChg chg="modSp new mod modShow">
        <pc:chgData name="Britta Aretz" userId="d44015b6-e2aa-4420-9da4-c48debf4ecfe" providerId="ADAL" clId="{CD45B92E-696F-4FC9-B990-6C8C4792572E}" dt="2022-04-22T18:31:42.710" v="9173" actId="20577"/>
        <pc:sldMkLst>
          <pc:docMk/>
          <pc:sldMk cId="401132570" sldId="382"/>
        </pc:sldMkLst>
        <pc:spChg chg="mod">
          <ac:chgData name="Britta Aretz" userId="d44015b6-e2aa-4420-9da4-c48debf4ecfe" providerId="ADAL" clId="{CD45B92E-696F-4FC9-B990-6C8C4792572E}" dt="2022-04-22T18:20:56.689" v="8986" actId="20577"/>
          <ac:spMkLst>
            <pc:docMk/>
            <pc:sldMk cId="401132570" sldId="382"/>
            <ac:spMk id="2" creationId="{EEDE60CC-980E-45DE-91AF-229E9AAF0E71}"/>
          </ac:spMkLst>
        </pc:spChg>
        <pc:spChg chg="mod">
          <ac:chgData name="Britta Aretz" userId="d44015b6-e2aa-4420-9da4-c48debf4ecfe" providerId="ADAL" clId="{CD45B92E-696F-4FC9-B990-6C8C4792572E}" dt="2022-04-22T18:31:42.710" v="9173" actId="20577"/>
          <ac:spMkLst>
            <pc:docMk/>
            <pc:sldMk cId="401132570" sldId="382"/>
            <ac:spMk id="3" creationId="{F5D6491B-AA1F-46A6-8CAD-2D65D36DD694}"/>
          </ac:spMkLst>
        </pc:spChg>
      </pc:sldChg>
      <pc:sldChg chg="modSp new del mod">
        <pc:chgData name="Britta Aretz" userId="d44015b6-e2aa-4420-9da4-c48debf4ecfe" providerId="ADAL" clId="{CD45B92E-696F-4FC9-B990-6C8C4792572E}" dt="2022-04-20T14:19:15.324" v="7395" actId="47"/>
        <pc:sldMkLst>
          <pc:docMk/>
          <pc:sldMk cId="1350441201" sldId="383"/>
        </pc:sldMkLst>
        <pc:spChg chg="mod">
          <ac:chgData name="Britta Aretz" userId="d44015b6-e2aa-4420-9da4-c48debf4ecfe" providerId="ADAL" clId="{CD45B92E-696F-4FC9-B990-6C8C4792572E}" dt="2022-04-20T14:18:36.223" v="7394" actId="27636"/>
          <ac:spMkLst>
            <pc:docMk/>
            <pc:sldMk cId="1350441201" sldId="383"/>
            <ac:spMk id="2" creationId="{2ED3EA6E-EA6F-43FF-96F4-A97FBA7E4332}"/>
          </ac:spMkLst>
        </pc:spChg>
        <pc:spChg chg="mod">
          <ac:chgData name="Britta Aretz" userId="d44015b6-e2aa-4420-9da4-c48debf4ecfe" providerId="ADAL" clId="{CD45B92E-696F-4FC9-B990-6C8C4792572E}" dt="2022-04-20T14:18:34.307" v="7392" actId="20577"/>
          <ac:spMkLst>
            <pc:docMk/>
            <pc:sldMk cId="1350441201" sldId="383"/>
            <ac:spMk id="3" creationId="{7FFB555D-C355-4B7A-BE9F-D6A524838ED2}"/>
          </ac:spMkLst>
        </pc:spChg>
      </pc:sldChg>
      <pc:sldChg chg="modSp new mod">
        <pc:chgData name="Britta Aretz" userId="d44015b6-e2aa-4420-9da4-c48debf4ecfe" providerId="ADAL" clId="{CD45B92E-696F-4FC9-B990-6C8C4792572E}" dt="2022-04-22T19:58:45.613" v="15318" actId="20577"/>
        <pc:sldMkLst>
          <pc:docMk/>
          <pc:sldMk cId="4072072573" sldId="383"/>
        </pc:sldMkLst>
        <pc:spChg chg="mod">
          <ac:chgData name="Britta Aretz" userId="d44015b6-e2aa-4420-9da4-c48debf4ecfe" providerId="ADAL" clId="{CD45B92E-696F-4FC9-B990-6C8C4792572E}" dt="2022-04-20T14:31:53.834" v="8724" actId="20577"/>
          <ac:spMkLst>
            <pc:docMk/>
            <pc:sldMk cId="4072072573" sldId="383"/>
            <ac:spMk id="2" creationId="{987CEF7E-6D63-4C3B-AB3C-0E4AE352E1AA}"/>
          </ac:spMkLst>
        </pc:spChg>
        <pc:spChg chg="mod">
          <ac:chgData name="Britta Aretz" userId="d44015b6-e2aa-4420-9da4-c48debf4ecfe" providerId="ADAL" clId="{CD45B92E-696F-4FC9-B990-6C8C4792572E}" dt="2022-04-22T19:58:45.613" v="15318" actId="20577"/>
          <ac:spMkLst>
            <pc:docMk/>
            <pc:sldMk cId="4072072573" sldId="383"/>
            <ac:spMk id="3" creationId="{433D0BF7-6A78-4DB6-8693-B4A5800E4192}"/>
          </ac:spMkLst>
        </pc:spChg>
      </pc:sldChg>
      <pc:sldChg chg="modSp new mod">
        <pc:chgData name="Britta Aretz" userId="d44015b6-e2aa-4420-9da4-c48debf4ecfe" providerId="ADAL" clId="{CD45B92E-696F-4FC9-B990-6C8C4792572E}" dt="2022-04-22T20:03:04.524" v="15769" actId="20577"/>
        <pc:sldMkLst>
          <pc:docMk/>
          <pc:sldMk cId="1816071580" sldId="384"/>
        </pc:sldMkLst>
        <pc:spChg chg="mod">
          <ac:chgData name="Britta Aretz" userId="d44015b6-e2aa-4420-9da4-c48debf4ecfe" providerId="ADAL" clId="{CD45B92E-696F-4FC9-B990-6C8C4792572E}" dt="2022-04-20T14:32:05.648" v="8771" actId="20577"/>
          <ac:spMkLst>
            <pc:docMk/>
            <pc:sldMk cId="1816071580" sldId="384"/>
            <ac:spMk id="2" creationId="{70C13AA6-9CCB-41E2-A77C-58C7EFDB2DC9}"/>
          </ac:spMkLst>
        </pc:spChg>
        <pc:spChg chg="mod">
          <ac:chgData name="Britta Aretz" userId="d44015b6-e2aa-4420-9da4-c48debf4ecfe" providerId="ADAL" clId="{CD45B92E-696F-4FC9-B990-6C8C4792572E}" dt="2022-04-22T20:03:04.524" v="15769" actId="20577"/>
          <ac:spMkLst>
            <pc:docMk/>
            <pc:sldMk cId="1816071580" sldId="384"/>
            <ac:spMk id="3" creationId="{2CA67810-4C49-446E-9ED5-FE7ECAAE2AC1}"/>
          </ac:spMkLst>
        </pc:spChg>
      </pc:sldChg>
      <pc:sldChg chg="mod modShow">
        <pc:chgData name="Britta Aretz" userId="d44015b6-e2aa-4420-9da4-c48debf4ecfe" providerId="ADAL" clId="{CD45B92E-696F-4FC9-B990-6C8C4792572E}" dt="2022-04-23T09:49:22.076" v="19160" actId="729"/>
        <pc:sldMkLst>
          <pc:docMk/>
          <pc:sldMk cId="3703532203" sldId="385"/>
        </pc:sldMkLst>
      </pc:sldChg>
      <pc:sldChg chg="modSp mod">
        <pc:chgData name="Britta Aretz" userId="d44015b6-e2aa-4420-9da4-c48debf4ecfe" providerId="ADAL" clId="{CD45B92E-696F-4FC9-B990-6C8C4792572E}" dt="2022-04-23T10:19:56.088" v="20828" actId="1035"/>
        <pc:sldMkLst>
          <pc:docMk/>
          <pc:sldMk cId="3210444680" sldId="389"/>
        </pc:sldMkLst>
        <pc:picChg chg="mod">
          <ac:chgData name="Britta Aretz" userId="d44015b6-e2aa-4420-9da4-c48debf4ecfe" providerId="ADAL" clId="{CD45B92E-696F-4FC9-B990-6C8C4792572E}" dt="2022-04-23T10:19:56.088" v="20828" actId="1035"/>
          <ac:picMkLst>
            <pc:docMk/>
            <pc:sldMk cId="3210444680" sldId="389"/>
            <ac:picMk id="4" creationId="{5CE56A3F-1980-39E4-5259-37A85F8CD76A}"/>
          </ac:picMkLst>
        </pc:picChg>
      </pc:sldChg>
      <pc:sldChg chg="ord">
        <pc:chgData name="Britta Aretz" userId="d44015b6-e2aa-4420-9da4-c48debf4ecfe" providerId="ADAL" clId="{CD45B92E-696F-4FC9-B990-6C8C4792572E}" dt="2022-04-23T10:20:10.310" v="20830"/>
        <pc:sldMkLst>
          <pc:docMk/>
          <pc:sldMk cId="830562035" sldId="391"/>
        </pc:sldMkLst>
      </pc:sldChg>
      <pc:sldChg chg="addSp delSp modSp mod ord addCm modCm modNotesTx">
        <pc:chgData name="Britta Aretz" userId="d44015b6-e2aa-4420-9da4-c48debf4ecfe" providerId="ADAL" clId="{CD45B92E-696F-4FC9-B990-6C8C4792572E}" dt="2022-04-23T09:54:49.038" v="19184"/>
        <pc:sldMkLst>
          <pc:docMk/>
          <pc:sldMk cId="830038888" sldId="392"/>
        </pc:sldMkLst>
        <pc:spChg chg="mod">
          <ac:chgData name="Britta Aretz" userId="d44015b6-e2aa-4420-9da4-c48debf4ecfe" providerId="ADAL" clId="{CD45B92E-696F-4FC9-B990-6C8C4792572E}" dt="2022-04-23T09:41:47.946" v="18776" actId="20577"/>
          <ac:spMkLst>
            <pc:docMk/>
            <pc:sldMk cId="830038888" sldId="392"/>
            <ac:spMk id="2" creationId="{5D532251-1CB6-8A1C-B547-3E6D55FA1C3E}"/>
          </ac:spMkLst>
        </pc:spChg>
        <pc:spChg chg="mod">
          <ac:chgData name="Britta Aretz" userId="d44015b6-e2aa-4420-9da4-c48debf4ecfe" providerId="ADAL" clId="{CD45B92E-696F-4FC9-B990-6C8C4792572E}" dt="2022-04-23T09:47:28.939" v="19158" actId="20577"/>
          <ac:spMkLst>
            <pc:docMk/>
            <pc:sldMk cId="830038888" sldId="392"/>
            <ac:spMk id="3" creationId="{BCC76259-9B5F-3DB8-863F-853907CB94DF}"/>
          </ac:spMkLst>
        </pc:spChg>
        <pc:spChg chg="add del mod">
          <ac:chgData name="Britta Aretz" userId="d44015b6-e2aa-4420-9da4-c48debf4ecfe" providerId="ADAL" clId="{CD45B92E-696F-4FC9-B990-6C8C4792572E}" dt="2022-04-23T09:42:43.219" v="18825" actId="21"/>
          <ac:spMkLst>
            <pc:docMk/>
            <pc:sldMk cId="830038888" sldId="392"/>
            <ac:spMk id="4" creationId="{CADE9F6E-1360-4324-91BD-BD2F7B291856}"/>
          </ac:spMkLst>
        </pc:spChg>
        <pc:spChg chg="add mod">
          <ac:chgData name="Britta Aretz" userId="d44015b6-e2aa-4420-9da4-c48debf4ecfe" providerId="ADAL" clId="{CD45B92E-696F-4FC9-B990-6C8C4792572E}" dt="2022-04-23T09:44:12.901" v="18843" actId="1076"/>
          <ac:spMkLst>
            <pc:docMk/>
            <pc:sldMk cId="830038888" sldId="392"/>
            <ac:spMk id="6" creationId="{04C4CE74-0060-418E-85B2-335EFBEE760B}"/>
          </ac:spMkLst>
        </pc:spChg>
        <pc:picChg chg="add mod">
          <ac:chgData name="Britta Aretz" userId="d44015b6-e2aa-4420-9da4-c48debf4ecfe" providerId="ADAL" clId="{CD45B92E-696F-4FC9-B990-6C8C4792572E}" dt="2022-04-23T09:44:31.846" v="18845" actId="1076"/>
          <ac:picMkLst>
            <pc:docMk/>
            <pc:sldMk cId="830038888" sldId="392"/>
            <ac:picMk id="5" creationId="{447ADABC-971A-4CFC-8575-00FA65839F10}"/>
          </ac:picMkLst>
        </pc:picChg>
      </pc:sldChg>
      <pc:sldChg chg="delSp modSp add del mod">
        <pc:chgData name="Britta Aretz" userId="d44015b6-e2aa-4420-9da4-c48debf4ecfe" providerId="ADAL" clId="{CD45B92E-696F-4FC9-B990-6C8C4792572E}" dt="2022-04-22T18:24:10.060" v="9044" actId="47"/>
        <pc:sldMkLst>
          <pc:docMk/>
          <pc:sldMk cId="2065011003" sldId="392"/>
        </pc:sldMkLst>
        <pc:spChg chg="mod">
          <ac:chgData name="Britta Aretz" userId="d44015b6-e2aa-4420-9da4-c48debf4ecfe" providerId="ADAL" clId="{CD45B92E-696F-4FC9-B990-6C8C4792572E}" dt="2022-04-22T18:23:20.874" v="9029" actId="21"/>
          <ac:spMkLst>
            <pc:docMk/>
            <pc:sldMk cId="2065011003" sldId="392"/>
            <ac:spMk id="3" creationId="{00000000-0000-0000-0000-000000000000}"/>
          </ac:spMkLst>
        </pc:spChg>
        <pc:spChg chg="del">
          <ac:chgData name="Britta Aretz" userId="d44015b6-e2aa-4420-9da4-c48debf4ecfe" providerId="ADAL" clId="{CD45B92E-696F-4FC9-B990-6C8C4792572E}" dt="2022-04-22T18:23:42.622" v="9036" actId="21"/>
          <ac:spMkLst>
            <pc:docMk/>
            <pc:sldMk cId="2065011003" sldId="392"/>
            <ac:spMk id="4" creationId="{1CC7CC2D-454A-4402-812D-AD6EF2129251}"/>
          </ac:spMkLst>
        </pc:spChg>
      </pc:sldChg>
      <pc:sldChg chg="addSp modSp add mod">
        <pc:chgData name="Britta Aretz" userId="d44015b6-e2aa-4420-9da4-c48debf4ecfe" providerId="ADAL" clId="{CD45B92E-696F-4FC9-B990-6C8C4792572E}" dt="2022-04-22T18:24:40.496" v="9076" actId="20577"/>
        <pc:sldMkLst>
          <pc:docMk/>
          <pc:sldMk cId="1790806080" sldId="393"/>
        </pc:sldMkLst>
        <pc:spChg chg="mod">
          <ac:chgData name="Britta Aretz" userId="d44015b6-e2aa-4420-9da4-c48debf4ecfe" providerId="ADAL" clId="{CD45B92E-696F-4FC9-B990-6C8C4792572E}" dt="2022-04-22T18:23:05.106" v="9025" actId="21"/>
          <ac:spMkLst>
            <pc:docMk/>
            <pc:sldMk cId="1790806080" sldId="393"/>
            <ac:spMk id="3" creationId="{297FA668-BDD5-4078-8BF4-95170B0687D0}"/>
          </ac:spMkLst>
        </pc:spChg>
        <pc:spChg chg="add mod">
          <ac:chgData name="Britta Aretz" userId="d44015b6-e2aa-4420-9da4-c48debf4ecfe" providerId="ADAL" clId="{CD45B92E-696F-4FC9-B990-6C8C4792572E}" dt="2022-04-22T18:24:40.496" v="9076" actId="20577"/>
          <ac:spMkLst>
            <pc:docMk/>
            <pc:sldMk cId="1790806080" sldId="393"/>
            <ac:spMk id="5" creationId="{B9C605D5-E2A3-490F-9217-A07634DE0AB5}"/>
          </ac:spMkLst>
        </pc:spChg>
        <pc:spChg chg="add mod">
          <ac:chgData name="Britta Aretz" userId="d44015b6-e2aa-4420-9da4-c48debf4ecfe" providerId="ADAL" clId="{CD45B92E-696F-4FC9-B990-6C8C4792572E}" dt="2022-04-22T18:24:06.463" v="9043" actId="1076"/>
          <ac:spMkLst>
            <pc:docMk/>
            <pc:sldMk cId="1790806080" sldId="393"/>
            <ac:spMk id="6" creationId="{550A19D4-2681-46D8-BC6B-D1591F3B284C}"/>
          </ac:spMkLst>
        </pc:spChg>
      </pc:sldChg>
      <pc:sldChg chg="addSp delSp modSp new mod">
        <pc:chgData name="Britta Aretz" userId="d44015b6-e2aa-4420-9da4-c48debf4ecfe" providerId="ADAL" clId="{CD45B92E-696F-4FC9-B990-6C8C4792572E}" dt="2022-04-22T19:24:37.100" v="13639" actId="14100"/>
        <pc:sldMkLst>
          <pc:docMk/>
          <pc:sldMk cId="1183714114" sldId="394"/>
        </pc:sldMkLst>
        <pc:spChg chg="mod">
          <ac:chgData name="Britta Aretz" userId="d44015b6-e2aa-4420-9da4-c48debf4ecfe" providerId="ADAL" clId="{CD45B92E-696F-4FC9-B990-6C8C4792572E}" dt="2022-04-22T18:47:19.522" v="10186" actId="20577"/>
          <ac:spMkLst>
            <pc:docMk/>
            <pc:sldMk cId="1183714114" sldId="394"/>
            <ac:spMk id="2" creationId="{E135ACE0-DE42-46BC-B1C5-D05F910A77FE}"/>
          </ac:spMkLst>
        </pc:spChg>
        <pc:spChg chg="del">
          <ac:chgData name="Britta Aretz" userId="d44015b6-e2aa-4420-9da4-c48debf4ecfe" providerId="ADAL" clId="{CD45B92E-696F-4FC9-B990-6C8C4792572E}" dt="2022-04-22T18:35:15.278" v="9179" actId="22"/>
          <ac:spMkLst>
            <pc:docMk/>
            <pc:sldMk cId="1183714114" sldId="394"/>
            <ac:spMk id="3" creationId="{777FBA23-DE1C-4AE7-8A35-4203A4BFAED6}"/>
          </ac:spMkLst>
        </pc:spChg>
        <pc:spChg chg="add mod">
          <ac:chgData name="Britta Aretz" userId="d44015b6-e2aa-4420-9da4-c48debf4ecfe" providerId="ADAL" clId="{CD45B92E-696F-4FC9-B990-6C8C4792572E}" dt="2022-04-22T19:24:33.690" v="13637" actId="6549"/>
          <ac:spMkLst>
            <pc:docMk/>
            <pc:sldMk cId="1183714114" sldId="394"/>
            <ac:spMk id="6" creationId="{D04E82E7-3DED-46EF-8684-CD00572E6AD0}"/>
          </ac:spMkLst>
        </pc:spChg>
        <pc:spChg chg="add mod">
          <ac:chgData name="Britta Aretz" userId="d44015b6-e2aa-4420-9da4-c48debf4ecfe" providerId="ADAL" clId="{CD45B92E-696F-4FC9-B990-6C8C4792572E}" dt="2022-04-22T18:51:19.710" v="10636" actId="404"/>
          <ac:spMkLst>
            <pc:docMk/>
            <pc:sldMk cId="1183714114" sldId="394"/>
            <ac:spMk id="7" creationId="{9FE68CA1-91CC-4A5E-9789-01341B09BA2E}"/>
          </ac:spMkLst>
        </pc:spChg>
        <pc:picChg chg="add mod ord">
          <ac:chgData name="Britta Aretz" userId="d44015b6-e2aa-4420-9da4-c48debf4ecfe" providerId="ADAL" clId="{CD45B92E-696F-4FC9-B990-6C8C4792572E}" dt="2022-04-22T19:24:37.100" v="13639" actId="14100"/>
          <ac:picMkLst>
            <pc:docMk/>
            <pc:sldMk cId="1183714114" sldId="394"/>
            <ac:picMk id="5" creationId="{8BBD0360-592E-4F84-B8B8-830B291D20A6}"/>
          </ac:picMkLst>
        </pc:picChg>
        <pc:picChg chg="add mod">
          <ac:chgData name="Britta Aretz" userId="d44015b6-e2aa-4420-9da4-c48debf4ecfe" providerId="ADAL" clId="{CD45B92E-696F-4FC9-B990-6C8C4792572E}" dt="2022-04-22T19:23:43.865" v="13628" actId="571"/>
          <ac:picMkLst>
            <pc:docMk/>
            <pc:sldMk cId="1183714114" sldId="394"/>
            <ac:picMk id="8" creationId="{3690B4E8-CF76-44A7-871B-A3C51D13AA89}"/>
          </ac:picMkLst>
        </pc:picChg>
      </pc:sldChg>
      <pc:sldChg chg="add del">
        <pc:chgData name="Britta Aretz" userId="d44015b6-e2aa-4420-9da4-c48debf4ecfe" providerId="ADAL" clId="{CD45B92E-696F-4FC9-B990-6C8C4792572E}" dt="2022-04-22T18:23:48.658" v="9038"/>
        <pc:sldMkLst>
          <pc:docMk/>
          <pc:sldMk cId="2890268590" sldId="394"/>
        </pc:sldMkLst>
      </pc:sldChg>
      <pc:sldChg chg="add del">
        <pc:chgData name="Britta Aretz" userId="d44015b6-e2aa-4420-9da4-c48debf4ecfe" providerId="ADAL" clId="{CD45B92E-696F-4FC9-B990-6C8C4792572E}" dt="2022-04-22T18:23:54.342" v="9040"/>
        <pc:sldMkLst>
          <pc:docMk/>
          <pc:sldMk cId="3096126394" sldId="394"/>
        </pc:sldMkLst>
      </pc:sldChg>
      <pc:sldChg chg="addSp delSp modSp new mod">
        <pc:chgData name="Britta Aretz" userId="d44015b6-e2aa-4420-9da4-c48debf4ecfe" providerId="ADAL" clId="{CD45B92E-696F-4FC9-B990-6C8C4792572E}" dt="2022-04-22T18:56:24.905" v="11210" actId="20577"/>
        <pc:sldMkLst>
          <pc:docMk/>
          <pc:sldMk cId="2037155319" sldId="395"/>
        </pc:sldMkLst>
        <pc:spChg chg="mod">
          <ac:chgData name="Britta Aretz" userId="d44015b6-e2aa-4420-9da4-c48debf4ecfe" providerId="ADAL" clId="{CD45B92E-696F-4FC9-B990-6C8C4792572E}" dt="2022-04-22T18:52:03.640" v="10671" actId="20577"/>
          <ac:spMkLst>
            <pc:docMk/>
            <pc:sldMk cId="2037155319" sldId="395"/>
            <ac:spMk id="2" creationId="{A260E9B9-B1BA-440C-B770-60066CB32BCF}"/>
          </ac:spMkLst>
        </pc:spChg>
        <pc:spChg chg="add del mod">
          <ac:chgData name="Britta Aretz" userId="d44015b6-e2aa-4420-9da4-c48debf4ecfe" providerId="ADAL" clId="{CD45B92E-696F-4FC9-B990-6C8C4792572E}" dt="2022-04-22T18:56:24.905" v="11210" actId="20577"/>
          <ac:spMkLst>
            <pc:docMk/>
            <pc:sldMk cId="2037155319" sldId="395"/>
            <ac:spMk id="3" creationId="{D60B2146-882B-4983-9307-0D28EFE641FE}"/>
          </ac:spMkLst>
        </pc:spChg>
        <pc:spChg chg="add del mod">
          <ac:chgData name="Britta Aretz" userId="d44015b6-e2aa-4420-9da4-c48debf4ecfe" providerId="ADAL" clId="{CD45B92E-696F-4FC9-B990-6C8C4792572E}" dt="2022-04-22T18:52:07.895" v="10673"/>
          <ac:spMkLst>
            <pc:docMk/>
            <pc:sldMk cId="2037155319" sldId="395"/>
            <ac:spMk id="4" creationId="{155E88BB-2503-4DC1-8CC0-DE09B03A4B14}"/>
          </ac:spMkLst>
        </pc:spChg>
        <pc:spChg chg="add mod">
          <ac:chgData name="Britta Aretz" userId="d44015b6-e2aa-4420-9da4-c48debf4ecfe" providerId="ADAL" clId="{CD45B92E-696F-4FC9-B990-6C8C4792572E}" dt="2022-04-22T18:52:19.797" v="10675" actId="1076"/>
          <ac:spMkLst>
            <pc:docMk/>
            <pc:sldMk cId="2037155319" sldId="395"/>
            <ac:spMk id="5" creationId="{28ED29CE-5D65-42C3-A8B8-B4D1532ECB9D}"/>
          </ac:spMkLst>
        </pc:spChg>
      </pc:sldChg>
      <pc:sldChg chg="addSp modSp new mod">
        <pc:chgData name="Britta Aretz" userId="d44015b6-e2aa-4420-9da4-c48debf4ecfe" providerId="ADAL" clId="{CD45B92E-696F-4FC9-B990-6C8C4792572E}" dt="2022-04-22T19:25:55.350" v="13641" actId="1076"/>
        <pc:sldMkLst>
          <pc:docMk/>
          <pc:sldMk cId="3525595897" sldId="396"/>
        </pc:sldMkLst>
        <pc:spChg chg="mod">
          <ac:chgData name="Britta Aretz" userId="d44015b6-e2aa-4420-9da4-c48debf4ecfe" providerId="ADAL" clId="{CD45B92E-696F-4FC9-B990-6C8C4792572E}" dt="2022-04-22T18:56:58.132" v="11254" actId="20577"/>
          <ac:spMkLst>
            <pc:docMk/>
            <pc:sldMk cId="3525595897" sldId="396"/>
            <ac:spMk id="2" creationId="{5D528236-7F66-4A2C-98B9-E5D3843BF3B0}"/>
          </ac:spMkLst>
        </pc:spChg>
        <pc:spChg chg="mod">
          <ac:chgData name="Britta Aretz" userId="d44015b6-e2aa-4420-9da4-c48debf4ecfe" providerId="ADAL" clId="{CD45B92E-696F-4FC9-B990-6C8C4792572E}" dt="2022-04-22T19:25:33.167" v="13640" actId="20577"/>
          <ac:spMkLst>
            <pc:docMk/>
            <pc:sldMk cId="3525595897" sldId="396"/>
            <ac:spMk id="3" creationId="{DCAB60D8-822D-4807-BA94-D2283D68363D}"/>
          </ac:spMkLst>
        </pc:spChg>
        <pc:spChg chg="add mod">
          <ac:chgData name="Britta Aretz" userId="d44015b6-e2aa-4420-9da4-c48debf4ecfe" providerId="ADAL" clId="{CD45B92E-696F-4FC9-B990-6C8C4792572E}" dt="2022-04-22T19:25:55.350" v="13641" actId="1076"/>
          <ac:spMkLst>
            <pc:docMk/>
            <pc:sldMk cId="3525595897" sldId="396"/>
            <ac:spMk id="4" creationId="{9A327150-1817-4714-90CB-B8F761ABF14A}"/>
          </ac:spMkLst>
        </pc:spChg>
      </pc:sldChg>
      <pc:sldChg chg="addSp modSp new mod">
        <pc:chgData name="Britta Aretz" userId="d44015b6-e2aa-4420-9da4-c48debf4ecfe" providerId="ADAL" clId="{CD45B92E-696F-4FC9-B990-6C8C4792572E}" dt="2022-04-22T19:33:21.394" v="14495" actId="1076"/>
        <pc:sldMkLst>
          <pc:docMk/>
          <pc:sldMk cId="3285776428" sldId="397"/>
        </pc:sldMkLst>
        <pc:spChg chg="mod">
          <ac:chgData name="Britta Aretz" userId="d44015b6-e2aa-4420-9da4-c48debf4ecfe" providerId="ADAL" clId="{CD45B92E-696F-4FC9-B990-6C8C4792572E}" dt="2022-04-22T19:02:58.458" v="12418" actId="20577"/>
          <ac:spMkLst>
            <pc:docMk/>
            <pc:sldMk cId="3285776428" sldId="397"/>
            <ac:spMk id="2" creationId="{1B3AD584-6F8B-475F-81A1-7DE9D732831A}"/>
          </ac:spMkLst>
        </pc:spChg>
        <pc:spChg chg="mod">
          <ac:chgData name="Britta Aretz" userId="d44015b6-e2aa-4420-9da4-c48debf4ecfe" providerId="ADAL" clId="{CD45B92E-696F-4FC9-B990-6C8C4792572E}" dt="2022-04-22T19:33:07.429" v="14492" actId="20577"/>
          <ac:spMkLst>
            <pc:docMk/>
            <pc:sldMk cId="3285776428" sldId="397"/>
            <ac:spMk id="3" creationId="{E542E5C0-302C-445C-8AF6-D226CCBB89E4}"/>
          </ac:spMkLst>
        </pc:spChg>
        <pc:spChg chg="add mod">
          <ac:chgData name="Britta Aretz" userId="d44015b6-e2aa-4420-9da4-c48debf4ecfe" providerId="ADAL" clId="{CD45B92E-696F-4FC9-B990-6C8C4792572E}" dt="2022-04-22T19:33:21.394" v="14495" actId="1076"/>
          <ac:spMkLst>
            <pc:docMk/>
            <pc:sldMk cId="3285776428" sldId="397"/>
            <ac:spMk id="4" creationId="{E58AF5E3-D53E-45F0-B7E1-B8C0354740E1}"/>
          </ac:spMkLst>
        </pc:spChg>
      </pc:sldChg>
      <pc:sldChg chg="addSp modSp new mod">
        <pc:chgData name="Britta Aretz" userId="d44015b6-e2aa-4420-9da4-c48debf4ecfe" providerId="ADAL" clId="{CD45B92E-696F-4FC9-B990-6C8C4792572E}" dt="2022-04-22T19:39:56.704" v="14700" actId="1076"/>
        <pc:sldMkLst>
          <pc:docMk/>
          <pc:sldMk cId="1022319129" sldId="398"/>
        </pc:sldMkLst>
        <pc:spChg chg="mod">
          <ac:chgData name="Britta Aretz" userId="d44015b6-e2aa-4420-9da4-c48debf4ecfe" providerId="ADAL" clId="{CD45B92E-696F-4FC9-B990-6C8C4792572E}" dt="2022-04-22T19:03:43.982" v="12533" actId="20577"/>
          <ac:spMkLst>
            <pc:docMk/>
            <pc:sldMk cId="1022319129" sldId="398"/>
            <ac:spMk id="2" creationId="{F18DBB17-CF2D-4544-AF1D-5576340C3611}"/>
          </ac:spMkLst>
        </pc:spChg>
        <pc:spChg chg="mod">
          <ac:chgData name="Britta Aretz" userId="d44015b6-e2aa-4420-9da4-c48debf4ecfe" providerId="ADAL" clId="{CD45B92E-696F-4FC9-B990-6C8C4792572E}" dt="2022-04-22T19:38:11.912" v="14694" actId="20577"/>
          <ac:spMkLst>
            <pc:docMk/>
            <pc:sldMk cId="1022319129" sldId="398"/>
            <ac:spMk id="3" creationId="{EFC93AAD-803B-44D2-B56C-4980054BB699}"/>
          </ac:spMkLst>
        </pc:spChg>
        <pc:spChg chg="add mod">
          <ac:chgData name="Britta Aretz" userId="d44015b6-e2aa-4420-9da4-c48debf4ecfe" providerId="ADAL" clId="{CD45B92E-696F-4FC9-B990-6C8C4792572E}" dt="2022-04-22T19:39:56.704" v="14700" actId="1076"/>
          <ac:spMkLst>
            <pc:docMk/>
            <pc:sldMk cId="1022319129" sldId="398"/>
            <ac:spMk id="4" creationId="{231CBF45-EEC7-47F2-ACB8-793DD84C9B1F}"/>
          </ac:spMkLst>
        </pc:spChg>
        <pc:picChg chg="add mod">
          <ac:chgData name="Britta Aretz" userId="d44015b6-e2aa-4420-9da4-c48debf4ecfe" providerId="ADAL" clId="{CD45B92E-696F-4FC9-B990-6C8C4792572E}" dt="2022-04-22T19:39:39.635" v="14696" actId="1076"/>
          <ac:picMkLst>
            <pc:docMk/>
            <pc:sldMk cId="1022319129" sldId="398"/>
            <ac:picMk id="6" creationId="{0BDE3514-8AE9-40D9-83DE-A6FDE940D920}"/>
          </ac:picMkLst>
        </pc:picChg>
      </pc:sldChg>
      <pc:sldChg chg="addSp modSp new mod">
        <pc:chgData name="Britta Aretz" userId="d44015b6-e2aa-4420-9da4-c48debf4ecfe" providerId="ADAL" clId="{CD45B92E-696F-4FC9-B990-6C8C4792572E}" dt="2022-04-22T19:08:40.139" v="12832" actId="20577"/>
        <pc:sldMkLst>
          <pc:docMk/>
          <pc:sldMk cId="3353142392" sldId="399"/>
        </pc:sldMkLst>
        <pc:spChg chg="mod">
          <ac:chgData name="Britta Aretz" userId="d44015b6-e2aa-4420-9da4-c48debf4ecfe" providerId="ADAL" clId="{CD45B92E-696F-4FC9-B990-6C8C4792572E}" dt="2022-04-22T19:06:26.592" v="12758" actId="20577"/>
          <ac:spMkLst>
            <pc:docMk/>
            <pc:sldMk cId="3353142392" sldId="399"/>
            <ac:spMk id="2" creationId="{7539DA14-5239-419B-ADD6-CAD40CC20E6E}"/>
          </ac:spMkLst>
        </pc:spChg>
        <pc:spChg chg="mod">
          <ac:chgData name="Britta Aretz" userId="d44015b6-e2aa-4420-9da4-c48debf4ecfe" providerId="ADAL" clId="{CD45B92E-696F-4FC9-B990-6C8C4792572E}" dt="2022-04-22T19:08:40.139" v="12832" actId="20577"/>
          <ac:spMkLst>
            <pc:docMk/>
            <pc:sldMk cId="3353142392" sldId="399"/>
            <ac:spMk id="3" creationId="{E20D7B40-8A3F-472B-AD31-F1CAB0627EDF}"/>
          </ac:spMkLst>
        </pc:spChg>
        <pc:spChg chg="add mod">
          <ac:chgData name="Britta Aretz" userId="d44015b6-e2aa-4420-9da4-c48debf4ecfe" providerId="ADAL" clId="{CD45B92E-696F-4FC9-B990-6C8C4792572E}" dt="2022-04-22T19:08:37.338" v="12830"/>
          <ac:spMkLst>
            <pc:docMk/>
            <pc:sldMk cId="3353142392" sldId="399"/>
            <ac:spMk id="6" creationId="{4A783157-43BD-4ED7-8D14-7130AF9AD2D1}"/>
          </ac:spMkLst>
        </pc:spChg>
        <pc:picChg chg="add mod">
          <ac:chgData name="Britta Aretz" userId="d44015b6-e2aa-4420-9da4-c48debf4ecfe" providerId="ADAL" clId="{CD45B92E-696F-4FC9-B990-6C8C4792572E}" dt="2022-04-22T19:08:20.068" v="12827" actId="1076"/>
          <ac:picMkLst>
            <pc:docMk/>
            <pc:sldMk cId="3353142392" sldId="399"/>
            <ac:picMk id="5" creationId="{F7782DA4-0ECF-47DE-98E6-661A8EDF8A07}"/>
          </ac:picMkLst>
        </pc:picChg>
      </pc:sldChg>
      <pc:sldChg chg="addSp delSp modSp new mod">
        <pc:chgData name="Britta Aretz" userId="d44015b6-e2aa-4420-9da4-c48debf4ecfe" providerId="ADAL" clId="{CD45B92E-696F-4FC9-B990-6C8C4792572E}" dt="2022-04-22T19:22:18.877" v="13626" actId="1076"/>
        <pc:sldMkLst>
          <pc:docMk/>
          <pc:sldMk cId="306415161" sldId="400"/>
        </pc:sldMkLst>
        <pc:spChg chg="mod">
          <ac:chgData name="Britta Aretz" userId="d44015b6-e2aa-4420-9da4-c48debf4ecfe" providerId="ADAL" clId="{CD45B92E-696F-4FC9-B990-6C8C4792572E}" dt="2022-04-22T19:08:56.871" v="12870" actId="20577"/>
          <ac:spMkLst>
            <pc:docMk/>
            <pc:sldMk cId="306415161" sldId="400"/>
            <ac:spMk id="2" creationId="{CD88147F-8CF4-46DB-975B-EAEB3C4897E8}"/>
          </ac:spMkLst>
        </pc:spChg>
        <pc:spChg chg="del">
          <ac:chgData name="Britta Aretz" userId="d44015b6-e2aa-4420-9da4-c48debf4ecfe" providerId="ADAL" clId="{CD45B92E-696F-4FC9-B990-6C8C4792572E}" dt="2022-04-22T19:17:51.865" v="12871" actId="22"/>
          <ac:spMkLst>
            <pc:docMk/>
            <pc:sldMk cId="306415161" sldId="400"/>
            <ac:spMk id="3" creationId="{08B26330-B31F-4ACD-83E4-0E247C839857}"/>
          </ac:spMkLst>
        </pc:spChg>
        <pc:spChg chg="add del mod">
          <ac:chgData name="Britta Aretz" userId="d44015b6-e2aa-4420-9da4-c48debf4ecfe" providerId="ADAL" clId="{CD45B92E-696F-4FC9-B990-6C8C4792572E}" dt="2022-04-22T19:18:53.525" v="12875"/>
          <ac:spMkLst>
            <pc:docMk/>
            <pc:sldMk cId="306415161" sldId="400"/>
            <ac:spMk id="6" creationId="{C9A29E82-3CFD-4A33-8D3F-D9A966DED892}"/>
          </ac:spMkLst>
        </pc:spChg>
        <pc:spChg chg="add mod">
          <ac:chgData name="Britta Aretz" userId="d44015b6-e2aa-4420-9da4-c48debf4ecfe" providerId="ADAL" clId="{CD45B92E-696F-4FC9-B990-6C8C4792572E}" dt="2022-04-22T19:22:18.877" v="13626" actId="1076"/>
          <ac:spMkLst>
            <pc:docMk/>
            <pc:sldMk cId="306415161" sldId="400"/>
            <ac:spMk id="7" creationId="{C81DB635-4598-4A01-A3CF-F8397A8DB269}"/>
          </ac:spMkLst>
        </pc:spChg>
        <pc:spChg chg="add mod">
          <ac:chgData name="Britta Aretz" userId="d44015b6-e2aa-4420-9da4-c48debf4ecfe" providerId="ADAL" clId="{CD45B92E-696F-4FC9-B990-6C8C4792572E}" dt="2022-04-22T19:21:35.350" v="13625" actId="20577"/>
          <ac:spMkLst>
            <pc:docMk/>
            <pc:sldMk cId="306415161" sldId="400"/>
            <ac:spMk id="8" creationId="{4FCACE9D-EDDA-49B3-88BC-0D8A3C9D363D}"/>
          </ac:spMkLst>
        </pc:spChg>
        <pc:picChg chg="add mod ord">
          <ac:chgData name="Britta Aretz" userId="d44015b6-e2aa-4420-9da4-c48debf4ecfe" providerId="ADAL" clId="{CD45B92E-696F-4FC9-B990-6C8C4792572E}" dt="2022-04-22T19:17:58.133" v="12872" actId="1076"/>
          <ac:picMkLst>
            <pc:docMk/>
            <pc:sldMk cId="306415161" sldId="400"/>
            <ac:picMk id="5" creationId="{6B46A655-CA53-4866-9817-093F30B108B8}"/>
          </ac:picMkLst>
        </pc:picChg>
      </pc:sldChg>
      <pc:sldChg chg="modSp new mod modNotesTx">
        <pc:chgData name="Britta Aretz" userId="d44015b6-e2aa-4420-9da4-c48debf4ecfe" providerId="ADAL" clId="{CD45B92E-696F-4FC9-B990-6C8C4792572E}" dt="2022-04-23T09:13:52.444" v="16583" actId="20577"/>
        <pc:sldMkLst>
          <pc:docMk/>
          <pc:sldMk cId="519232691" sldId="401"/>
        </pc:sldMkLst>
        <pc:spChg chg="mod">
          <ac:chgData name="Britta Aretz" userId="d44015b6-e2aa-4420-9da4-c48debf4ecfe" providerId="ADAL" clId="{CD45B92E-696F-4FC9-B990-6C8C4792572E}" dt="2022-04-23T08:50:32.867" v="15877" actId="20577"/>
          <ac:spMkLst>
            <pc:docMk/>
            <pc:sldMk cId="519232691" sldId="401"/>
            <ac:spMk id="2" creationId="{D0D61BCA-5C53-42C7-AE37-D7F79272AD25}"/>
          </ac:spMkLst>
        </pc:spChg>
        <pc:spChg chg="mod">
          <ac:chgData name="Britta Aretz" userId="d44015b6-e2aa-4420-9da4-c48debf4ecfe" providerId="ADAL" clId="{CD45B92E-696F-4FC9-B990-6C8C4792572E}" dt="2022-04-23T09:13:52.444" v="16583" actId="20577"/>
          <ac:spMkLst>
            <pc:docMk/>
            <pc:sldMk cId="519232691" sldId="401"/>
            <ac:spMk id="3" creationId="{D95FF90A-7585-4D16-8904-E654375E2830}"/>
          </ac:spMkLst>
        </pc:spChg>
      </pc:sldChg>
      <pc:sldChg chg="addSp modSp new mod modNotesTx">
        <pc:chgData name="Britta Aretz" userId="d44015b6-e2aa-4420-9da4-c48debf4ecfe" providerId="ADAL" clId="{CD45B92E-696F-4FC9-B990-6C8C4792572E}" dt="2022-04-23T09:43:05.726" v="18830" actId="1076"/>
        <pc:sldMkLst>
          <pc:docMk/>
          <pc:sldMk cId="2903411306" sldId="402"/>
        </pc:sldMkLst>
        <pc:spChg chg="mod">
          <ac:chgData name="Britta Aretz" userId="d44015b6-e2aa-4420-9da4-c48debf4ecfe" providerId="ADAL" clId="{CD45B92E-696F-4FC9-B990-6C8C4792572E}" dt="2022-04-23T09:02:08.831" v="16104" actId="20577"/>
          <ac:spMkLst>
            <pc:docMk/>
            <pc:sldMk cId="2903411306" sldId="402"/>
            <ac:spMk id="2" creationId="{F06A1B1E-67FC-4065-AE4A-F08F81F39BEC}"/>
          </ac:spMkLst>
        </pc:spChg>
        <pc:spChg chg="mod">
          <ac:chgData name="Britta Aretz" userId="d44015b6-e2aa-4420-9da4-c48debf4ecfe" providerId="ADAL" clId="{CD45B92E-696F-4FC9-B990-6C8C4792572E}" dt="2022-04-23T09:43:01.193" v="18829" actId="27636"/>
          <ac:spMkLst>
            <pc:docMk/>
            <pc:sldMk cId="2903411306" sldId="402"/>
            <ac:spMk id="3" creationId="{0A2091A9-2607-4273-AFA0-0E77156F17C5}"/>
          </ac:spMkLst>
        </pc:spChg>
        <pc:spChg chg="add mod">
          <ac:chgData name="Britta Aretz" userId="d44015b6-e2aa-4420-9da4-c48debf4ecfe" providerId="ADAL" clId="{CD45B92E-696F-4FC9-B990-6C8C4792572E}" dt="2022-04-23T09:43:05.726" v="18830" actId="1076"/>
          <ac:spMkLst>
            <pc:docMk/>
            <pc:sldMk cId="2903411306" sldId="402"/>
            <ac:spMk id="4" creationId="{A3B2439C-7FBE-4C7A-9600-CDF82ED07FAE}"/>
          </ac:spMkLst>
        </pc:spChg>
      </pc:sldChg>
      <pc:sldChg chg="modSp new mod modNotesTx">
        <pc:chgData name="Britta Aretz" userId="d44015b6-e2aa-4420-9da4-c48debf4ecfe" providerId="ADAL" clId="{CD45B92E-696F-4FC9-B990-6C8C4792572E}" dt="2022-04-23T09:04:09.761" v="16154"/>
        <pc:sldMkLst>
          <pc:docMk/>
          <pc:sldMk cId="970968991" sldId="403"/>
        </pc:sldMkLst>
        <pc:spChg chg="mod">
          <ac:chgData name="Britta Aretz" userId="d44015b6-e2aa-4420-9da4-c48debf4ecfe" providerId="ADAL" clId="{CD45B92E-696F-4FC9-B990-6C8C4792572E}" dt="2022-04-23T09:03:17.371" v="16146" actId="20577"/>
          <ac:spMkLst>
            <pc:docMk/>
            <pc:sldMk cId="970968991" sldId="403"/>
            <ac:spMk id="2" creationId="{256FE1EA-AB7C-42B5-99F3-F74215C7BB0D}"/>
          </ac:spMkLst>
        </pc:spChg>
        <pc:spChg chg="mod">
          <ac:chgData name="Britta Aretz" userId="d44015b6-e2aa-4420-9da4-c48debf4ecfe" providerId="ADAL" clId="{CD45B92E-696F-4FC9-B990-6C8C4792572E}" dt="2022-04-23T09:03:42.301" v="16153" actId="20577"/>
          <ac:spMkLst>
            <pc:docMk/>
            <pc:sldMk cId="970968991" sldId="403"/>
            <ac:spMk id="3" creationId="{8A4BE38E-3E9A-4B5D-A0BD-8E191FEEC970}"/>
          </ac:spMkLst>
        </pc:spChg>
      </pc:sldChg>
      <pc:sldChg chg="modSp new mod">
        <pc:chgData name="Britta Aretz" userId="d44015b6-e2aa-4420-9da4-c48debf4ecfe" providerId="ADAL" clId="{CD45B92E-696F-4FC9-B990-6C8C4792572E}" dt="2022-04-23T09:31:18.272" v="18601" actId="20577"/>
        <pc:sldMkLst>
          <pc:docMk/>
          <pc:sldMk cId="1997486806" sldId="404"/>
        </pc:sldMkLst>
        <pc:spChg chg="mod">
          <ac:chgData name="Britta Aretz" userId="d44015b6-e2aa-4420-9da4-c48debf4ecfe" providerId="ADAL" clId="{CD45B92E-696F-4FC9-B990-6C8C4792572E}" dt="2022-04-23T09:26:25.308" v="18236" actId="20577"/>
          <ac:spMkLst>
            <pc:docMk/>
            <pc:sldMk cId="1997486806" sldId="404"/>
            <ac:spMk id="2" creationId="{0B19A806-9EBA-4FE4-89B5-4033205DE586}"/>
          </ac:spMkLst>
        </pc:spChg>
        <pc:spChg chg="mod">
          <ac:chgData name="Britta Aretz" userId="d44015b6-e2aa-4420-9da4-c48debf4ecfe" providerId="ADAL" clId="{CD45B92E-696F-4FC9-B990-6C8C4792572E}" dt="2022-04-23T09:31:18.272" v="18601" actId="20577"/>
          <ac:spMkLst>
            <pc:docMk/>
            <pc:sldMk cId="1997486806" sldId="404"/>
            <ac:spMk id="3" creationId="{E3EE7EBC-AA83-4B6A-8766-C32D9385F7C1}"/>
          </ac:spMkLst>
        </pc:spChg>
      </pc:sldChg>
      <pc:sldChg chg="modSp new add del mod">
        <pc:chgData name="Britta Aretz" userId="d44015b6-e2aa-4420-9da4-c48debf4ecfe" providerId="ADAL" clId="{CD45B92E-696F-4FC9-B990-6C8C4792572E}" dt="2022-04-23T09:14:29.209" v="16636" actId="680"/>
        <pc:sldMkLst>
          <pc:docMk/>
          <pc:sldMk cId="2354660123" sldId="404"/>
        </pc:sldMkLst>
        <pc:spChg chg="mod">
          <ac:chgData name="Britta Aretz" userId="d44015b6-e2aa-4420-9da4-c48debf4ecfe" providerId="ADAL" clId="{CD45B92E-696F-4FC9-B990-6C8C4792572E}" dt="2022-04-23T09:14:24.306" v="16633" actId="20577"/>
          <ac:spMkLst>
            <pc:docMk/>
            <pc:sldMk cId="2354660123" sldId="404"/>
            <ac:spMk id="2" creationId="{351786E7-E1CA-47A1-B238-71D29C35E701}"/>
          </ac:spMkLst>
        </pc:spChg>
      </pc:sldChg>
      <pc:sldChg chg="modSp new del mod">
        <pc:chgData name="Britta Aretz" userId="d44015b6-e2aa-4420-9da4-c48debf4ecfe" providerId="ADAL" clId="{CD45B92E-696F-4FC9-B990-6C8C4792572E}" dt="2022-04-23T09:12:24.040" v="16478" actId="47"/>
        <pc:sldMkLst>
          <pc:docMk/>
          <pc:sldMk cId="2861809953" sldId="404"/>
        </pc:sldMkLst>
        <pc:spChg chg="mod">
          <ac:chgData name="Britta Aretz" userId="d44015b6-e2aa-4420-9da4-c48debf4ecfe" providerId="ADAL" clId="{CD45B92E-696F-4FC9-B990-6C8C4792572E}" dt="2022-04-23T09:12:18.433" v="16477" actId="20577"/>
          <ac:spMkLst>
            <pc:docMk/>
            <pc:sldMk cId="2861809953" sldId="404"/>
            <ac:spMk id="2" creationId="{AEC0656C-5174-4F23-879C-2B320204FCD8}"/>
          </ac:spMkLst>
        </pc:spChg>
      </pc:sldChg>
      <pc:sldChg chg="modSp new del mod">
        <pc:chgData name="Britta Aretz" userId="d44015b6-e2aa-4420-9da4-c48debf4ecfe" providerId="ADAL" clId="{CD45B92E-696F-4FC9-B990-6C8C4792572E}" dt="2022-04-23T09:41:55.225" v="18777" actId="47"/>
        <pc:sldMkLst>
          <pc:docMk/>
          <pc:sldMk cId="1679743282" sldId="405"/>
        </pc:sldMkLst>
        <pc:spChg chg="mod">
          <ac:chgData name="Britta Aretz" userId="d44015b6-e2aa-4420-9da4-c48debf4ecfe" providerId="ADAL" clId="{CD45B92E-696F-4FC9-B990-6C8C4792572E}" dt="2022-04-23T09:35:07.619" v="18640" actId="20577"/>
          <ac:spMkLst>
            <pc:docMk/>
            <pc:sldMk cId="1679743282" sldId="405"/>
            <ac:spMk id="2" creationId="{4169508B-B13E-4417-A824-C78CA903FB27}"/>
          </ac:spMkLst>
        </pc:spChg>
        <pc:spChg chg="mod">
          <ac:chgData name="Britta Aretz" userId="d44015b6-e2aa-4420-9da4-c48debf4ecfe" providerId="ADAL" clId="{CD45B92E-696F-4FC9-B990-6C8C4792572E}" dt="2022-04-23T09:39:40.223" v="18759" actId="20577"/>
          <ac:spMkLst>
            <pc:docMk/>
            <pc:sldMk cId="1679743282" sldId="405"/>
            <ac:spMk id="3" creationId="{E4E7637D-2FD7-467A-8916-D81DCE84E016}"/>
          </ac:spMkLst>
        </pc:spChg>
      </pc:sldChg>
      <pc:sldChg chg="new del">
        <pc:chgData name="Britta Aretz" userId="d44015b6-e2aa-4420-9da4-c48debf4ecfe" providerId="ADAL" clId="{CD45B92E-696F-4FC9-B990-6C8C4792572E}" dt="2022-04-23T09:33:33.021" v="18604" actId="47"/>
        <pc:sldMkLst>
          <pc:docMk/>
          <pc:sldMk cId="1735796159" sldId="405"/>
        </pc:sldMkLst>
      </pc:sldChg>
    </pc:docChg>
  </pc:docChgLst>
  <pc:docChgLst>
    <pc:chgData name="Iris Rickhoff" userId="S::iris@domhan-vision.com::1f63803b-8246-4df1-8faa-cd898ef1cf28" providerId="AD" clId="Web-{B6F9A031-72CC-42D9-9990-ED3C21DAA353}"/>
    <pc:docChg chg="modSld">
      <pc:chgData name="Iris Rickhoff" userId="S::iris@domhan-vision.com::1f63803b-8246-4df1-8faa-cd898ef1cf28" providerId="AD" clId="Web-{B6F9A031-72CC-42D9-9990-ED3C21DAA353}" dt="2022-04-25T06:37:16.742" v="40" actId="1076"/>
      <pc:docMkLst>
        <pc:docMk/>
      </pc:docMkLst>
      <pc:sldChg chg="modSp">
        <pc:chgData name="Iris Rickhoff" userId="S::iris@domhan-vision.com::1f63803b-8246-4df1-8faa-cd898ef1cf28" providerId="AD" clId="Web-{B6F9A031-72CC-42D9-9990-ED3C21DAA353}" dt="2022-04-25T06:35:10.343" v="38" actId="20577"/>
        <pc:sldMkLst>
          <pc:docMk/>
          <pc:sldMk cId="2638916505" sldId="312"/>
        </pc:sldMkLst>
        <pc:spChg chg="mod">
          <ac:chgData name="Iris Rickhoff" userId="S::iris@domhan-vision.com::1f63803b-8246-4df1-8faa-cd898ef1cf28" providerId="AD" clId="Web-{B6F9A031-72CC-42D9-9990-ED3C21DAA353}" dt="2022-04-25T06:35:10.343" v="38" actId="20577"/>
          <ac:spMkLst>
            <pc:docMk/>
            <pc:sldMk cId="2638916505" sldId="312"/>
            <ac:spMk id="2" creationId="{726C59DB-293E-E24E-9FE0-76CF3387366E}"/>
          </ac:spMkLst>
        </pc:spChg>
      </pc:sldChg>
      <pc:sldChg chg="modSp">
        <pc:chgData name="Iris Rickhoff" userId="S::iris@domhan-vision.com::1f63803b-8246-4df1-8faa-cd898ef1cf28" providerId="AD" clId="Web-{B6F9A031-72CC-42D9-9990-ED3C21DAA353}" dt="2022-04-25T06:33:37.868" v="23" actId="20577"/>
        <pc:sldMkLst>
          <pc:docMk/>
          <pc:sldMk cId="3703532203" sldId="385"/>
        </pc:sldMkLst>
        <pc:spChg chg="mod">
          <ac:chgData name="Iris Rickhoff" userId="S::iris@domhan-vision.com::1f63803b-8246-4df1-8faa-cd898ef1cf28" providerId="AD" clId="Web-{B6F9A031-72CC-42D9-9990-ED3C21DAA353}" dt="2022-04-25T06:33:37.868" v="23" actId="20577"/>
          <ac:spMkLst>
            <pc:docMk/>
            <pc:sldMk cId="3703532203" sldId="385"/>
            <ac:spMk id="3" creationId="{2A96C368-3B89-1231-325F-6B5304443097}"/>
          </ac:spMkLst>
        </pc:spChg>
      </pc:sldChg>
      <pc:sldChg chg="modSp">
        <pc:chgData name="Iris Rickhoff" userId="S::iris@domhan-vision.com::1f63803b-8246-4df1-8faa-cd898ef1cf28" providerId="AD" clId="Web-{B6F9A031-72CC-42D9-9990-ED3C21DAA353}" dt="2022-04-25T06:34:56.514" v="30" actId="20577"/>
        <pc:sldMkLst>
          <pc:docMk/>
          <pc:sldMk cId="4099518184" sldId="387"/>
        </pc:sldMkLst>
        <pc:spChg chg="mod">
          <ac:chgData name="Iris Rickhoff" userId="S::iris@domhan-vision.com::1f63803b-8246-4df1-8faa-cd898ef1cf28" providerId="AD" clId="Web-{B6F9A031-72CC-42D9-9990-ED3C21DAA353}" dt="2022-04-25T06:34:56.514" v="30" actId="20577"/>
          <ac:spMkLst>
            <pc:docMk/>
            <pc:sldMk cId="4099518184" sldId="387"/>
            <ac:spMk id="2" creationId="{068F11E8-BB17-743C-C560-FCBC0748A845}"/>
          </ac:spMkLst>
        </pc:spChg>
      </pc:sldChg>
      <pc:sldChg chg="modSp">
        <pc:chgData name="Iris Rickhoff" userId="S::iris@domhan-vision.com::1f63803b-8246-4df1-8faa-cd898ef1cf28" providerId="AD" clId="Web-{B6F9A031-72CC-42D9-9990-ED3C21DAA353}" dt="2022-04-25T06:37:16.742" v="40" actId="1076"/>
        <pc:sldMkLst>
          <pc:docMk/>
          <pc:sldMk cId="3210444680" sldId="389"/>
        </pc:sldMkLst>
        <pc:picChg chg="mod">
          <ac:chgData name="Iris Rickhoff" userId="S::iris@domhan-vision.com::1f63803b-8246-4df1-8faa-cd898ef1cf28" providerId="AD" clId="Web-{B6F9A031-72CC-42D9-9990-ED3C21DAA353}" dt="2022-04-25T06:37:16.742" v="40" actId="1076"/>
          <ac:picMkLst>
            <pc:docMk/>
            <pc:sldMk cId="3210444680" sldId="389"/>
            <ac:picMk id="4" creationId="{5CE56A3F-1980-39E4-5259-37A85F8CD76A}"/>
          </ac:picMkLst>
        </pc:picChg>
      </pc:sldChg>
      <pc:sldChg chg="modSp">
        <pc:chgData name="Iris Rickhoff" userId="S::iris@domhan-vision.com::1f63803b-8246-4df1-8faa-cd898ef1cf28" providerId="AD" clId="Web-{B6F9A031-72CC-42D9-9990-ED3C21DAA353}" dt="2022-04-25T06:35:59.378" v="39" actId="1076"/>
        <pc:sldMkLst>
          <pc:docMk/>
          <pc:sldMk cId="306415161" sldId="400"/>
        </pc:sldMkLst>
        <pc:picChg chg="mod">
          <ac:chgData name="Iris Rickhoff" userId="S::iris@domhan-vision.com::1f63803b-8246-4df1-8faa-cd898ef1cf28" providerId="AD" clId="Web-{B6F9A031-72CC-42D9-9990-ED3C21DAA353}" dt="2022-04-25T06:35:59.378" v="39" actId="1076"/>
          <ac:picMkLst>
            <pc:docMk/>
            <pc:sldMk cId="306415161" sldId="400"/>
            <ac:picMk id="5" creationId="{6B46A655-CA53-4866-9817-093F30B108B8}"/>
          </ac:picMkLst>
        </pc:picChg>
      </pc:sldChg>
      <pc:sldChg chg="modSp">
        <pc:chgData name="Iris Rickhoff" userId="S::iris@domhan-vision.com::1f63803b-8246-4df1-8faa-cd898ef1cf28" providerId="AD" clId="Web-{B6F9A031-72CC-42D9-9990-ED3C21DAA353}" dt="2022-04-25T06:31:58.955" v="4" actId="20577"/>
        <pc:sldMkLst>
          <pc:docMk/>
          <pc:sldMk cId="2903411306" sldId="402"/>
        </pc:sldMkLst>
        <pc:spChg chg="mod">
          <ac:chgData name="Iris Rickhoff" userId="S::iris@domhan-vision.com::1f63803b-8246-4df1-8faa-cd898ef1cf28" providerId="AD" clId="Web-{B6F9A031-72CC-42D9-9990-ED3C21DAA353}" dt="2022-04-25T06:31:50.189" v="1" actId="20577"/>
          <ac:spMkLst>
            <pc:docMk/>
            <pc:sldMk cId="2903411306" sldId="402"/>
            <ac:spMk id="3" creationId="{0A2091A9-2607-4273-AFA0-0E77156F17C5}"/>
          </ac:spMkLst>
        </pc:spChg>
        <pc:spChg chg="mod">
          <ac:chgData name="Iris Rickhoff" userId="S::iris@domhan-vision.com::1f63803b-8246-4df1-8faa-cd898ef1cf28" providerId="AD" clId="Web-{B6F9A031-72CC-42D9-9990-ED3C21DAA353}" dt="2022-04-25T06:31:58.955" v="4" actId="20577"/>
          <ac:spMkLst>
            <pc:docMk/>
            <pc:sldMk cId="2903411306" sldId="402"/>
            <ac:spMk id="4" creationId="{A3B2439C-7FBE-4C7A-9600-CDF82ED07FAE}"/>
          </ac:spMkLst>
        </pc:spChg>
      </pc:sldChg>
    </pc:docChg>
  </pc:docChgLst>
  <pc:docChgLst>
    <pc:chgData name="Philippa Bernard" userId="S::philippa@domhan-vision.com::e8b290d1-3150-4ee1-a324-caaf74b694b9" providerId="AD" clId="Web-{2F67CF36-E412-2958-5AD2-B6F8596CD9F4}"/>
    <pc:docChg chg="addSld delSld modSld sldOrd">
      <pc:chgData name="Philippa Bernard" userId="S::philippa@domhan-vision.com::e8b290d1-3150-4ee1-a324-caaf74b694b9" providerId="AD" clId="Web-{2F67CF36-E412-2958-5AD2-B6F8596CD9F4}" dt="2022-04-24T08:57:06.949" v="10"/>
      <pc:docMkLst>
        <pc:docMk/>
      </pc:docMkLst>
      <pc:sldChg chg="del">
        <pc:chgData name="Philippa Bernard" userId="S::philippa@domhan-vision.com::e8b290d1-3150-4ee1-a324-caaf74b694b9" providerId="AD" clId="Web-{2F67CF36-E412-2958-5AD2-B6F8596CD9F4}" dt="2022-04-24T08:32:54.370" v="8"/>
        <pc:sldMkLst>
          <pc:docMk/>
          <pc:sldMk cId="2052203719" sldId="259"/>
        </pc:sldMkLst>
      </pc:sldChg>
      <pc:sldChg chg="addCm">
        <pc:chgData name="Philippa Bernard" userId="S::philippa@domhan-vision.com::e8b290d1-3150-4ee1-a324-caaf74b694b9" providerId="AD" clId="Web-{2F67CF36-E412-2958-5AD2-B6F8596CD9F4}" dt="2022-04-24T08:22:14.378" v="4"/>
        <pc:sldMkLst>
          <pc:docMk/>
          <pc:sldMk cId="743077876" sldId="288"/>
        </pc:sldMkLst>
      </pc:sldChg>
      <pc:sldChg chg="addCm">
        <pc:chgData name="Philippa Bernard" userId="S::philippa@domhan-vision.com::e8b290d1-3150-4ee1-a324-caaf74b694b9" providerId="AD" clId="Web-{2F67CF36-E412-2958-5AD2-B6F8596CD9F4}" dt="2022-04-24T08:20:12.461" v="3"/>
        <pc:sldMkLst>
          <pc:docMk/>
          <pc:sldMk cId="3713584311" sldId="303"/>
        </pc:sldMkLst>
      </pc:sldChg>
      <pc:sldChg chg="addCm">
        <pc:chgData name="Philippa Bernard" userId="S::philippa@domhan-vision.com::e8b290d1-3150-4ee1-a324-caaf74b694b9" providerId="AD" clId="Web-{2F67CF36-E412-2958-5AD2-B6F8596CD9F4}" dt="2022-04-24T08:19:03.614" v="2"/>
        <pc:sldMkLst>
          <pc:docMk/>
          <pc:sldMk cId="1593604135" sldId="309"/>
        </pc:sldMkLst>
      </pc:sldChg>
      <pc:sldChg chg="addCm">
        <pc:chgData name="Philippa Bernard" userId="S::philippa@domhan-vision.com::e8b290d1-3150-4ee1-a324-caaf74b694b9" providerId="AD" clId="Web-{2F67CF36-E412-2958-5AD2-B6F8596CD9F4}" dt="2022-04-24T08:32:43.182" v="7"/>
        <pc:sldMkLst>
          <pc:docMk/>
          <pc:sldMk cId="3974546466" sldId="370"/>
        </pc:sldMkLst>
      </pc:sldChg>
      <pc:sldChg chg="ord">
        <pc:chgData name="Philippa Bernard" userId="S::philippa@domhan-vision.com::e8b290d1-3150-4ee1-a324-caaf74b694b9" providerId="AD" clId="Web-{2F67CF36-E412-2958-5AD2-B6F8596CD9F4}" dt="2022-04-24T08:57:06.949" v="10"/>
        <pc:sldMkLst>
          <pc:docMk/>
          <pc:sldMk cId="3210444680" sldId="389"/>
        </pc:sldMkLst>
      </pc:sldChg>
      <pc:sldChg chg="modSp">
        <pc:chgData name="Philippa Bernard" userId="S::philippa@domhan-vision.com::e8b290d1-3150-4ee1-a324-caaf74b694b9" providerId="AD" clId="Web-{2F67CF36-E412-2958-5AD2-B6F8596CD9F4}" dt="2022-04-24T08:23:25.257" v="6" actId="20577"/>
        <pc:sldMkLst>
          <pc:docMk/>
          <pc:sldMk cId="1183714114" sldId="394"/>
        </pc:sldMkLst>
        <pc:spChg chg="mod">
          <ac:chgData name="Philippa Bernard" userId="S::philippa@domhan-vision.com::e8b290d1-3150-4ee1-a324-caaf74b694b9" providerId="AD" clId="Web-{2F67CF36-E412-2958-5AD2-B6F8596CD9F4}" dt="2022-04-24T08:23:25.257" v="6" actId="20577"/>
          <ac:spMkLst>
            <pc:docMk/>
            <pc:sldMk cId="1183714114" sldId="394"/>
            <ac:spMk id="6" creationId="{D04E82E7-3DED-46EF-8684-CD00572E6AD0}"/>
          </ac:spMkLst>
        </pc:spChg>
      </pc:sldChg>
      <pc:sldChg chg="modSp">
        <pc:chgData name="Philippa Bernard" userId="S::philippa@domhan-vision.com::e8b290d1-3150-4ee1-a324-caaf74b694b9" providerId="AD" clId="Web-{2F67CF36-E412-2958-5AD2-B6F8596CD9F4}" dt="2022-04-24T08:14:25.646" v="1" actId="20577"/>
        <pc:sldMkLst>
          <pc:docMk/>
          <pc:sldMk cId="519232691" sldId="401"/>
        </pc:sldMkLst>
        <pc:spChg chg="mod">
          <ac:chgData name="Philippa Bernard" userId="S::philippa@domhan-vision.com::e8b290d1-3150-4ee1-a324-caaf74b694b9" providerId="AD" clId="Web-{2F67CF36-E412-2958-5AD2-B6F8596CD9F4}" dt="2022-04-24T08:14:25.646" v="1" actId="20577"/>
          <ac:spMkLst>
            <pc:docMk/>
            <pc:sldMk cId="519232691" sldId="401"/>
            <ac:spMk id="3" creationId="{D95FF90A-7585-4D16-8904-E654375E2830}"/>
          </ac:spMkLst>
        </pc:spChg>
      </pc:sldChg>
      <pc:sldChg chg="new">
        <pc:chgData name="Philippa Bernard" userId="S::philippa@domhan-vision.com::e8b290d1-3150-4ee1-a324-caaf74b694b9" providerId="AD" clId="Web-{2F67CF36-E412-2958-5AD2-B6F8596CD9F4}" dt="2022-04-24T08:32:59.636" v="9"/>
        <pc:sldMkLst>
          <pc:docMk/>
          <pc:sldMk cId="3229783959" sldId="405"/>
        </pc:sldMkLst>
      </pc:sldChg>
    </pc:docChg>
  </pc:docChgLst>
  <pc:docChgLst>
    <pc:chgData name="Britta Aretz" userId="S::britta@domhan-vision.com::d44015b6-e2aa-4420-9da4-c48debf4ecfe" providerId="AD" clId="Web-{B95200FB-C30A-4664-9DF5-5A85043D0E83}"/>
    <pc:docChg chg="addSld modSld">
      <pc:chgData name="Britta Aretz" userId="S::britta@domhan-vision.com::d44015b6-e2aa-4420-9da4-c48debf4ecfe" providerId="AD" clId="Web-{B95200FB-C30A-4664-9DF5-5A85043D0E83}" dt="2022-04-14T10:58:37.507" v="4" actId="20577"/>
      <pc:docMkLst>
        <pc:docMk/>
      </pc:docMkLst>
      <pc:sldChg chg="modSp new">
        <pc:chgData name="Britta Aretz" userId="S::britta@domhan-vision.com::d44015b6-e2aa-4420-9da4-c48debf4ecfe" providerId="AD" clId="Web-{B95200FB-C30A-4664-9DF5-5A85043D0E83}" dt="2022-04-14T10:58:37.507" v="4" actId="20577"/>
        <pc:sldMkLst>
          <pc:docMk/>
          <pc:sldMk cId="3245137086" sldId="318"/>
        </pc:sldMkLst>
        <pc:spChg chg="mod">
          <ac:chgData name="Britta Aretz" userId="S::britta@domhan-vision.com::d44015b6-e2aa-4420-9da4-c48debf4ecfe" providerId="AD" clId="Web-{B95200FB-C30A-4664-9DF5-5A85043D0E83}" dt="2022-04-14T10:58:37.507" v="4" actId="20577"/>
          <ac:spMkLst>
            <pc:docMk/>
            <pc:sldMk cId="3245137086" sldId="318"/>
            <ac:spMk id="3" creationId="{D5FB7C5F-56E7-B3B5-B4ED-CDE455E43485}"/>
          </ac:spMkLst>
        </pc:spChg>
      </pc:sldChg>
    </pc:docChg>
  </pc:docChgLst>
  <pc:docChgLst>
    <pc:chgData name="Philippa Bernard" userId="S::philippa@domhan-vision.com::e8b290d1-3150-4ee1-a324-caaf74b694b9" providerId="AD" clId="Web-{FC738BE3-9F2D-3A86-D9B0-B67A06BFD4B1}"/>
    <pc:docChg chg="modSld">
      <pc:chgData name="Philippa Bernard" userId="S::philippa@domhan-vision.com::e8b290d1-3150-4ee1-a324-caaf74b694b9" providerId="AD" clId="Web-{FC738BE3-9F2D-3A86-D9B0-B67A06BFD4B1}" dt="2022-04-24T18:21:01.335" v="4" actId="20577"/>
      <pc:docMkLst>
        <pc:docMk/>
      </pc:docMkLst>
      <pc:sldChg chg="modSp">
        <pc:chgData name="Philippa Bernard" userId="S::philippa@domhan-vision.com::e8b290d1-3150-4ee1-a324-caaf74b694b9" providerId="AD" clId="Web-{FC738BE3-9F2D-3A86-D9B0-B67A06BFD4B1}" dt="2022-04-24T18:21:01.335" v="4" actId="20577"/>
        <pc:sldMkLst>
          <pc:docMk/>
          <pc:sldMk cId="3229783959" sldId="405"/>
        </pc:sldMkLst>
        <pc:spChg chg="mod">
          <ac:chgData name="Philippa Bernard" userId="S::philippa@domhan-vision.com::e8b290d1-3150-4ee1-a324-caaf74b694b9" providerId="AD" clId="Web-{FC738BE3-9F2D-3A86-D9B0-B67A06BFD4B1}" dt="2022-04-24T18:21:01.335" v="4" actId="20577"/>
          <ac:spMkLst>
            <pc:docMk/>
            <pc:sldMk cId="3229783959" sldId="405"/>
            <ac:spMk id="3" creationId="{62E624E5-213B-184E-7FF0-34AE4AAF529F}"/>
          </ac:spMkLst>
        </pc:spChg>
      </pc:sldChg>
    </pc:docChg>
  </pc:docChgLst>
  <pc:docChgLst>
    <pc:chgData name="Britta Aretz" userId="S::britta@domhan-vision.com::d44015b6-e2aa-4420-9da4-c48debf4ecfe" providerId="AD" clId="Web-{754D2924-E272-41B6-9728-D9F365FC170D}"/>
    <pc:docChg chg="modSld">
      <pc:chgData name="Britta Aretz" userId="S::britta@domhan-vision.com::d44015b6-e2aa-4420-9da4-c48debf4ecfe" providerId="AD" clId="Web-{754D2924-E272-41B6-9728-D9F365FC170D}" dt="2022-04-14T18:33:41.182" v="37" actId="20577"/>
      <pc:docMkLst>
        <pc:docMk/>
      </pc:docMkLst>
      <pc:sldChg chg="modSp">
        <pc:chgData name="Britta Aretz" userId="S::britta@domhan-vision.com::d44015b6-e2aa-4420-9da4-c48debf4ecfe" providerId="AD" clId="Web-{754D2924-E272-41B6-9728-D9F365FC170D}" dt="2022-04-14T18:20:39.242" v="3" actId="20577"/>
        <pc:sldMkLst>
          <pc:docMk/>
          <pc:sldMk cId="2633284912" sldId="257"/>
        </pc:sldMkLst>
        <pc:spChg chg="mod">
          <ac:chgData name="Britta Aretz" userId="S::britta@domhan-vision.com::d44015b6-e2aa-4420-9da4-c48debf4ecfe" providerId="AD" clId="Web-{754D2924-E272-41B6-9728-D9F365FC170D}" dt="2022-04-14T18:20:39.242" v="3" actId="20577"/>
          <ac:spMkLst>
            <pc:docMk/>
            <pc:sldMk cId="2633284912" sldId="257"/>
            <ac:spMk id="2" creationId="{00000000-0000-0000-0000-000000000000}"/>
          </ac:spMkLst>
        </pc:spChg>
      </pc:sldChg>
      <pc:sldChg chg="modSp delCm">
        <pc:chgData name="Britta Aretz" userId="S::britta@domhan-vision.com::d44015b6-e2aa-4420-9da4-c48debf4ecfe" providerId="AD" clId="Web-{754D2924-E272-41B6-9728-D9F365FC170D}" dt="2022-04-14T18:33:41.182" v="37" actId="20577"/>
        <pc:sldMkLst>
          <pc:docMk/>
          <pc:sldMk cId="2690772833" sldId="316"/>
        </pc:sldMkLst>
        <pc:spChg chg="mod">
          <ac:chgData name="Britta Aretz" userId="S::britta@domhan-vision.com::d44015b6-e2aa-4420-9da4-c48debf4ecfe" providerId="AD" clId="Web-{754D2924-E272-41B6-9728-D9F365FC170D}" dt="2022-04-14T18:33:41.182" v="37" actId="20577"/>
          <ac:spMkLst>
            <pc:docMk/>
            <pc:sldMk cId="2690772833" sldId="316"/>
            <ac:spMk id="3" creationId="{D16A64F3-C87A-42BC-BDC0-454BC6874F45}"/>
          </ac:spMkLst>
        </pc:spChg>
      </pc:sldChg>
      <pc:sldChg chg="delCm">
        <pc:chgData name="Britta Aretz" userId="S::britta@domhan-vision.com::d44015b6-e2aa-4420-9da4-c48debf4ecfe" providerId="AD" clId="Web-{754D2924-E272-41B6-9728-D9F365FC170D}" dt="2022-04-14T18:32:12.363" v="16"/>
        <pc:sldMkLst>
          <pc:docMk/>
          <pc:sldMk cId="3686153064" sldId="317"/>
        </pc:sldMkLst>
      </pc:sldChg>
    </pc:docChg>
  </pc:docChgLst>
  <pc:docChgLst>
    <pc:chgData name="Iris Rickhoff" userId="S::iris@domhan-vision.com::1f63803b-8246-4df1-8faa-cd898ef1cf28" providerId="AD" clId="Web-{963381A2-A758-DAC4-0998-D6C7653EC79D}"/>
    <pc:docChg chg="">
      <pc:chgData name="Iris Rickhoff" userId="S::iris@domhan-vision.com::1f63803b-8246-4df1-8faa-cd898ef1cf28" providerId="AD" clId="Web-{963381A2-A758-DAC4-0998-D6C7653EC79D}" dt="2022-04-25T07:42:47.257" v="2"/>
      <pc:docMkLst>
        <pc:docMk/>
      </pc:docMkLst>
      <pc:sldChg chg="delCm">
        <pc:chgData name="Iris Rickhoff" userId="S::iris@domhan-vision.com::1f63803b-8246-4df1-8faa-cd898ef1cf28" providerId="AD" clId="Web-{963381A2-A758-DAC4-0998-D6C7653EC79D}" dt="2022-04-25T07:42:23.960" v="0"/>
        <pc:sldMkLst>
          <pc:docMk/>
          <pc:sldMk cId="2633284912" sldId="257"/>
        </pc:sldMkLst>
      </pc:sldChg>
      <pc:sldChg chg="delCm">
        <pc:chgData name="Iris Rickhoff" userId="S::iris@domhan-vision.com::1f63803b-8246-4df1-8faa-cd898ef1cf28" providerId="AD" clId="Web-{963381A2-A758-DAC4-0998-D6C7653EC79D}" dt="2022-04-25T07:42:36.366" v="1"/>
        <pc:sldMkLst>
          <pc:docMk/>
          <pc:sldMk cId="3686153064" sldId="317"/>
        </pc:sldMkLst>
      </pc:sldChg>
      <pc:sldChg chg="delCm">
        <pc:chgData name="Iris Rickhoff" userId="S::iris@domhan-vision.com::1f63803b-8246-4df1-8faa-cd898ef1cf28" providerId="AD" clId="Web-{963381A2-A758-DAC4-0998-D6C7653EC79D}" dt="2022-04-25T07:42:47.257" v="2"/>
        <pc:sldMkLst>
          <pc:docMk/>
          <pc:sldMk cId="830038888" sldId="392"/>
        </pc:sldMkLst>
      </pc:sldChg>
    </pc:docChg>
  </pc:docChgLst>
  <pc:docChgLst>
    <pc:chgData name="Philippa Bernard" userId="S::philippa@domhan-vision.com::e8b290d1-3150-4ee1-a324-caaf74b694b9" providerId="AD" clId="Web-{D88F90A5-349B-BCAC-0BC3-F4FC540899B0}"/>
    <pc:docChg chg="modSld">
      <pc:chgData name="Philippa Bernard" userId="S::philippa@domhan-vision.com::e8b290d1-3150-4ee1-a324-caaf74b694b9" providerId="AD" clId="Web-{D88F90A5-349B-BCAC-0BC3-F4FC540899B0}" dt="2022-04-22T13:14:12.436" v="3" actId="20577"/>
      <pc:docMkLst>
        <pc:docMk/>
      </pc:docMkLst>
      <pc:sldChg chg="modSp">
        <pc:chgData name="Philippa Bernard" userId="S::philippa@domhan-vision.com::e8b290d1-3150-4ee1-a324-caaf74b694b9" providerId="AD" clId="Web-{D88F90A5-349B-BCAC-0BC3-F4FC540899B0}" dt="2022-04-22T13:14:12.436" v="3" actId="20577"/>
        <pc:sldMkLst>
          <pc:docMk/>
          <pc:sldMk cId="3765137358" sldId="390"/>
        </pc:sldMkLst>
        <pc:spChg chg="mod">
          <ac:chgData name="Philippa Bernard" userId="S::philippa@domhan-vision.com::e8b290d1-3150-4ee1-a324-caaf74b694b9" providerId="AD" clId="Web-{D88F90A5-349B-BCAC-0BC3-F4FC540899B0}" dt="2022-04-22T13:14:12.436" v="3" actId="20577"/>
          <ac:spMkLst>
            <pc:docMk/>
            <pc:sldMk cId="3765137358" sldId="390"/>
            <ac:spMk id="3" creationId="{F1621B67-7FB4-6395-68D1-ACDEBE9FA4A4}"/>
          </ac:spMkLst>
        </pc:spChg>
      </pc:sldChg>
    </pc:docChg>
  </pc:docChgLst>
  <pc:docChgLst>
    <pc:chgData name="Philippa Bernard" userId="S::philippa@domhan-vision.com::e8b290d1-3150-4ee1-a324-caaf74b694b9" providerId="AD" clId="Web-{9F4E62A7-D6F5-6C6E-87C5-57546443D306}"/>
    <pc:docChg chg="modSld">
      <pc:chgData name="Philippa Bernard" userId="S::philippa@domhan-vision.com::e8b290d1-3150-4ee1-a324-caaf74b694b9" providerId="AD" clId="Web-{9F4E62A7-D6F5-6C6E-87C5-57546443D306}" dt="2022-04-24T11:14:23.646" v="53"/>
      <pc:docMkLst>
        <pc:docMk/>
      </pc:docMkLst>
      <pc:sldChg chg="addSp modSp mod setBg">
        <pc:chgData name="Philippa Bernard" userId="S::philippa@domhan-vision.com::e8b290d1-3150-4ee1-a324-caaf74b694b9" providerId="AD" clId="Web-{9F4E62A7-D6F5-6C6E-87C5-57546443D306}" dt="2022-04-24T11:14:23.646" v="53"/>
        <pc:sldMkLst>
          <pc:docMk/>
          <pc:sldMk cId="3339779062" sldId="326"/>
        </pc:sldMkLst>
        <pc:spChg chg="mod">
          <ac:chgData name="Philippa Bernard" userId="S::philippa@domhan-vision.com::e8b290d1-3150-4ee1-a324-caaf74b694b9" providerId="AD" clId="Web-{9F4E62A7-D6F5-6C6E-87C5-57546443D306}" dt="2022-04-24T11:14:15.583" v="52"/>
          <ac:spMkLst>
            <pc:docMk/>
            <pc:sldMk cId="3339779062" sldId="326"/>
            <ac:spMk id="2" creationId="{8F164697-4FFE-44AD-88D8-3CDC4834DFD6}"/>
          </ac:spMkLst>
        </pc:spChg>
        <pc:spChg chg="mod">
          <ac:chgData name="Philippa Bernard" userId="S::philippa@domhan-vision.com::e8b290d1-3150-4ee1-a324-caaf74b694b9" providerId="AD" clId="Web-{9F4E62A7-D6F5-6C6E-87C5-57546443D306}" dt="2022-04-24T11:14:15.583" v="52"/>
          <ac:spMkLst>
            <pc:docMk/>
            <pc:sldMk cId="3339779062" sldId="326"/>
            <ac:spMk id="3" creationId="{754C1CE7-DDB1-4B0F-B91E-D3331900D78D}"/>
          </ac:spMkLst>
        </pc:spChg>
        <pc:spChg chg="add">
          <ac:chgData name="Philippa Bernard" userId="S::philippa@domhan-vision.com::e8b290d1-3150-4ee1-a324-caaf74b694b9" providerId="AD" clId="Web-{9F4E62A7-D6F5-6C6E-87C5-57546443D306}" dt="2022-04-24T11:14:23.646" v="53"/>
          <ac:spMkLst>
            <pc:docMk/>
            <pc:sldMk cId="3339779062" sldId="326"/>
            <ac:spMk id="6" creationId="{882CDEBC-4F94-FC69-32C5-8923B8AA8624}"/>
          </ac:spMkLst>
        </pc:spChg>
        <pc:spChg chg="add">
          <ac:chgData name="Philippa Bernard" userId="S::philippa@domhan-vision.com::e8b290d1-3150-4ee1-a324-caaf74b694b9" providerId="AD" clId="Web-{9F4E62A7-D6F5-6C6E-87C5-57546443D306}" dt="2022-04-24T11:14:15.583" v="52"/>
          <ac:spMkLst>
            <pc:docMk/>
            <pc:sldMk cId="3339779062" sldId="326"/>
            <ac:spMk id="10" creationId="{73DE2CFE-42F2-48F0-8706-5264E012B10C}"/>
          </ac:spMkLst>
        </pc:spChg>
        <pc:graphicFrameChg chg="add mod modGraphic">
          <ac:chgData name="Philippa Bernard" userId="S::philippa@domhan-vision.com::e8b290d1-3150-4ee1-a324-caaf74b694b9" providerId="AD" clId="Web-{9F4E62A7-D6F5-6C6E-87C5-57546443D306}" dt="2022-04-24T11:14:15.583" v="52"/>
          <ac:graphicFrameMkLst>
            <pc:docMk/>
            <pc:sldMk cId="3339779062" sldId="326"/>
            <ac:graphicFrameMk id="5" creationId="{21DCC4E8-8B0B-680D-CF93-EA4A9C6DBF32}"/>
          </ac:graphicFrameMkLst>
        </pc:graphicFrameChg>
      </pc:sldChg>
    </pc:docChg>
  </pc:docChgLst>
  <pc:docChgLst>
    <pc:chgData name="Philippa Bernard" userId="S::philippa@domhan-vision.com::e8b290d1-3150-4ee1-a324-caaf74b694b9" providerId="AD" clId="Web-{879099EB-A169-56AE-61B7-B61920A730C8}"/>
    <pc:docChg chg="modSld">
      <pc:chgData name="Philippa Bernard" userId="S::philippa@domhan-vision.com::e8b290d1-3150-4ee1-a324-caaf74b694b9" providerId="AD" clId="Web-{879099EB-A169-56AE-61B7-B61920A730C8}" dt="2022-04-24T09:35:03.501" v="48" actId="20577"/>
      <pc:docMkLst>
        <pc:docMk/>
      </pc:docMkLst>
      <pc:sldChg chg="modSp">
        <pc:chgData name="Philippa Bernard" userId="S::philippa@domhan-vision.com::e8b290d1-3150-4ee1-a324-caaf74b694b9" providerId="AD" clId="Web-{879099EB-A169-56AE-61B7-B61920A730C8}" dt="2022-04-24T09:35:03.501" v="48" actId="20577"/>
        <pc:sldMkLst>
          <pc:docMk/>
          <pc:sldMk cId="2037473959" sldId="406"/>
        </pc:sldMkLst>
        <pc:spChg chg="mod">
          <ac:chgData name="Philippa Bernard" userId="S::philippa@domhan-vision.com::e8b290d1-3150-4ee1-a324-caaf74b694b9" providerId="AD" clId="Web-{879099EB-A169-56AE-61B7-B61920A730C8}" dt="2022-04-24T09:35:03.501" v="48" actId="20577"/>
          <ac:spMkLst>
            <pc:docMk/>
            <pc:sldMk cId="2037473959" sldId="406"/>
            <ac:spMk id="3" creationId="{49E5FC3D-2D0F-5D36-D413-054A1401C0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78EDE-E86E-4B51-A533-7EF602A56C09}" type="datetimeFigureOut">
              <a:rPr lang="de-DE" smtClean="0"/>
              <a:t>25.04.22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5A69EC-EBD6-4F73-A8CF-FA74D3A445F8}" type="slidenum">
              <a:rPr lang="de-DE" smtClean="0"/>
              <a:t>‹#›</a:t>
            </a:fld>
            <a:endParaRPr lang="de-DE"/>
          </a:p>
        </p:txBody>
      </p:sp>
    </p:spTree>
    <p:extLst>
      <p:ext uri="{BB962C8B-B14F-4D97-AF65-F5344CB8AC3E}">
        <p14:creationId xmlns:p14="http://schemas.microsoft.com/office/powerpoint/2010/main" val="149287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ausevox.com/digital-fundraising/#:~:text=The%20Digital%20Fundraising%20Methodology%201%20Improve%20Retention.%20Digital,Adaptability.%20...%205%20Peer%20to%20Peer%20Fundraising.%2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ultural-storytelling.eu/2021/10/14/45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fundraising123.org/files/NFG-Recurring-Giving-Guide.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potentash.com/2022/01/17/pros-crowd-funding-cons-finance/#:~:text=10%20Pros%20And%20Cons%20Of%20Crowdfunding%201%20PROS%3A,10%20Accounting%20and%20Administration.%20...%20More%20items...%20"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givewp.com/8-donation-ecard-fundraising-campaign-ideas/#:~:text=Donation%20eCards%20are%20a%20great%20way%20to%20increase,can%20set%20up%20campaigns%20with%20an%20eCard%20option.?msclkid=410ba5b7bbbf11ec9e2901c915e67f63"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rtl="0" fontAlgn="base"/>
            <a:r>
              <a:rPr lang="en-US" sz="1800" b="0" i="0">
                <a:solidFill>
                  <a:srgbClr val="000000"/>
                </a:solidFill>
                <a:effectLst/>
                <a:latin typeface="Times New Roman" panose="02020603050405020304" pitchFamily="18" charset="0"/>
              </a:rPr>
              <a:t> </a:t>
            </a:r>
            <a:endParaRPr lang="en-US" b="0" i="0">
              <a:solidFill>
                <a:srgbClr val="000000"/>
              </a:solidFill>
              <a:effectLst/>
              <a:latin typeface="Segoe UI" panose="020B0502040204020203" pitchFamily="34" charset="0"/>
            </a:endParaRPr>
          </a:p>
          <a:p>
            <a:pPr algn="just" rtl="0" fontAlgn="base"/>
            <a:r>
              <a:rPr lang="en-US" sz="1800" b="1" i="0">
                <a:solidFill>
                  <a:srgbClr val="000000"/>
                </a:solidFill>
                <a:effectLst/>
                <a:latin typeface="Times New Roman" panose="02020603050405020304" pitchFamily="18" charset="0"/>
              </a:rPr>
              <a:t>Startup. Deliverable Learning unit 2: </a:t>
            </a:r>
            <a:r>
              <a:rPr lang="en-US" sz="1800" b="0" i="0">
                <a:solidFill>
                  <a:srgbClr val="000000"/>
                </a:solidFill>
                <a:effectLst/>
                <a:latin typeface="Times New Roman" panose="02020603050405020304" pitchFamily="18" charset="0"/>
              </a:rPr>
              <a:t> </a:t>
            </a:r>
            <a:endParaRPr lang="en-US" b="0" i="0">
              <a:solidFill>
                <a:srgbClr val="000000"/>
              </a:solidFill>
              <a:effectLst/>
              <a:latin typeface="Segoe UI" panose="020B0502040204020203" pitchFamily="34" charset="0"/>
            </a:endParaRPr>
          </a:p>
          <a:p>
            <a:pPr algn="just" rtl="0" fontAlgn="base"/>
            <a:r>
              <a:rPr lang="en-US" sz="1800" b="0" i="0">
                <a:solidFill>
                  <a:srgbClr val="000000"/>
                </a:solidFill>
                <a:effectLst/>
                <a:latin typeface="Times New Roman" panose="02020603050405020304" pitchFamily="18" charset="0"/>
              </a:rPr>
              <a:t> </a:t>
            </a:r>
            <a:endParaRPr lang="en-US" b="0" i="0">
              <a:solidFill>
                <a:srgbClr val="000000"/>
              </a:solidFill>
              <a:effectLst/>
              <a:latin typeface="Segoe UI" panose="020B0502040204020203" pitchFamily="34" charset="0"/>
            </a:endParaRPr>
          </a:p>
          <a:p>
            <a:pPr algn="just" rtl="0" fontAlgn="base">
              <a:buFont typeface="Arial" panose="020B0604020202020204" pitchFamily="34" charset="0"/>
              <a:buChar char="•"/>
            </a:pPr>
            <a:r>
              <a:rPr lang="en-US" sz="1800" b="0" i="0">
                <a:solidFill>
                  <a:srgbClr val="000000"/>
                </a:solidFill>
                <a:effectLst/>
                <a:latin typeface="Times New Roman" panose="02020603050405020304" pitchFamily="18" charset="0"/>
              </a:rPr>
              <a:t>Fundraising strategy, identifying needs, specifying the methods of fundraising and fundraising campaigns (online and offline). </a:t>
            </a:r>
          </a:p>
          <a:p>
            <a:pPr algn="just" rtl="0" fontAlgn="base">
              <a:buFont typeface="Arial" panose="020B0604020202020204" pitchFamily="34" charset="0"/>
              <a:buChar char="•"/>
            </a:pPr>
            <a:r>
              <a:rPr lang="en-US" sz="1800" b="0" i="0">
                <a:solidFill>
                  <a:srgbClr val="000000"/>
                </a:solidFill>
                <a:effectLst/>
                <a:latin typeface="Times New Roman" panose="02020603050405020304" pitchFamily="18" charset="0"/>
              </a:rPr>
              <a:t>Marketing plan. </a:t>
            </a:r>
          </a:p>
          <a:p>
            <a:pPr algn="just" rtl="0" fontAlgn="base">
              <a:buFont typeface="Arial" panose="020B0604020202020204" pitchFamily="34" charset="0"/>
              <a:buChar char="•"/>
            </a:pPr>
            <a:r>
              <a:rPr lang="en-US" sz="1800" b="0" i="0">
                <a:solidFill>
                  <a:srgbClr val="000000"/>
                </a:solidFill>
                <a:effectLst/>
                <a:latin typeface="Times New Roman" panose="02020603050405020304" pitchFamily="18" charset="0"/>
              </a:rPr>
              <a:t>Potential opportunities for social finance and the social impact expected. </a:t>
            </a:r>
          </a:p>
          <a:p>
            <a:pPr algn="just" rtl="0" fontAlgn="base"/>
            <a:r>
              <a:rPr lang="en-US" sz="1800" b="0" i="0">
                <a:solidFill>
                  <a:srgbClr val="000000"/>
                </a:solidFill>
                <a:effectLst/>
                <a:latin typeface="Times New Roman" panose="02020603050405020304" pitchFamily="18" charset="0"/>
              </a:rPr>
              <a:t> </a:t>
            </a:r>
            <a:endParaRPr lang="en-US" b="0" i="0">
              <a:solidFill>
                <a:srgbClr val="000000"/>
              </a:solidFill>
              <a:effectLst/>
              <a:latin typeface="Segoe UI" panose="020B0502040204020203" pitchFamily="34" charset="0"/>
            </a:endParaRPr>
          </a:p>
          <a:p>
            <a:pPr algn="just" rtl="0" fontAlgn="base"/>
            <a:r>
              <a:rPr lang="en-US" sz="1800" b="0" i="0">
                <a:solidFill>
                  <a:srgbClr val="000000"/>
                </a:solidFill>
                <a:effectLst/>
                <a:latin typeface="Times New Roman" panose="02020603050405020304" pitchFamily="18" charset="0"/>
              </a:rPr>
              <a:t> </a:t>
            </a:r>
            <a:endParaRPr lang="en-US" b="0" i="0">
              <a:solidFill>
                <a:srgbClr val="000000"/>
              </a:solidFill>
              <a:effectLst/>
              <a:latin typeface="Segoe UI" panose="020B0502040204020203" pitchFamily="34" charset="0"/>
            </a:endParaRPr>
          </a:p>
          <a:p>
            <a:pPr algn="just" rtl="0" fontAlgn="base"/>
            <a:r>
              <a:rPr lang="en-US" sz="1800" b="1" i="0" err="1">
                <a:solidFill>
                  <a:srgbClr val="000000"/>
                </a:solidFill>
                <a:effectLst/>
                <a:latin typeface="Times New Roman" panose="02020603050405020304" pitchFamily="18" charset="0"/>
              </a:rPr>
              <a:t>Unten</a:t>
            </a:r>
            <a:r>
              <a:rPr lang="en-US" sz="1800" b="1" i="0">
                <a:solidFill>
                  <a:srgbClr val="000000"/>
                </a:solidFill>
                <a:effectLst/>
                <a:latin typeface="Times New Roman" panose="02020603050405020304" pitchFamily="18" charset="0"/>
              </a:rPr>
              <a:t> </a:t>
            </a:r>
            <a:r>
              <a:rPr lang="en-US" sz="1800" b="1" i="0" err="1">
                <a:solidFill>
                  <a:srgbClr val="000000"/>
                </a:solidFill>
                <a:effectLst/>
                <a:latin typeface="Times New Roman" panose="02020603050405020304" pitchFamily="18" charset="0"/>
              </a:rPr>
              <a:t>steht</a:t>
            </a:r>
            <a:r>
              <a:rPr lang="en-US" sz="1800" b="1" i="0">
                <a:solidFill>
                  <a:srgbClr val="000000"/>
                </a:solidFill>
                <a:effectLst/>
                <a:latin typeface="Times New Roman" panose="02020603050405020304" pitchFamily="18" charset="0"/>
              </a:rPr>
              <a:t>: Specific </a:t>
            </a:r>
            <a:r>
              <a:rPr lang="en-US" sz="1800" b="0" i="0">
                <a:solidFill>
                  <a:srgbClr val="000000"/>
                </a:solidFill>
                <a:effectLst/>
                <a:latin typeface="Times New Roman" panose="02020603050405020304" pitchFamily="18" charset="0"/>
              </a:rPr>
              <a:t>l</a:t>
            </a:r>
            <a:r>
              <a:rPr lang="en-US" sz="1800" b="1" i="0">
                <a:solidFill>
                  <a:srgbClr val="000000"/>
                </a:solidFill>
                <a:effectLst/>
                <a:latin typeface="Times New Roman" panose="02020603050405020304" pitchFamily="18" charset="0"/>
              </a:rPr>
              <a:t>earning unit content:</a:t>
            </a:r>
            <a:r>
              <a:rPr lang="en-US" sz="1800" b="0" i="0">
                <a:solidFill>
                  <a:srgbClr val="000000"/>
                </a:solidFill>
                <a:effectLst/>
                <a:latin typeface="Times New Roman" panose="02020603050405020304" pitchFamily="18" charset="0"/>
              </a:rPr>
              <a:t> </a:t>
            </a:r>
            <a:endParaRPr lang="en-US" b="0" i="0">
              <a:solidFill>
                <a:srgbClr val="000000"/>
              </a:solidFill>
              <a:effectLst/>
              <a:latin typeface="Segoe UI" panose="020B0502040204020203" pitchFamily="34" charset="0"/>
            </a:endParaRPr>
          </a:p>
          <a:p>
            <a:pPr algn="just" rtl="0" fontAlgn="base">
              <a:buFont typeface="Arial" panose="020B0604020202020204" pitchFamily="34" charset="0"/>
              <a:buChar char="•"/>
            </a:pPr>
            <a:r>
              <a:rPr lang="en-US" sz="1800" b="0" i="0" strike="sngStrike">
                <a:solidFill>
                  <a:srgbClr val="000000"/>
                </a:solidFill>
                <a:effectLst/>
                <a:latin typeface="Times New Roman" panose="02020603050405020304" pitchFamily="18" charset="0"/>
              </a:rPr>
              <a:t>Social business economy</a:t>
            </a:r>
            <a:r>
              <a:rPr lang="en-US" sz="1800" b="0" i="0">
                <a:solidFill>
                  <a:srgbClr val="000000"/>
                </a:solidFill>
                <a:effectLst/>
                <a:latin typeface="Times New Roman" panose="02020603050405020304" pitchFamily="18" charset="0"/>
              </a:rPr>
              <a:t>  </a:t>
            </a:r>
          </a:p>
          <a:p>
            <a:pPr algn="just" rtl="0" fontAlgn="base">
              <a:buFont typeface="Arial" panose="020B0604020202020204" pitchFamily="34" charset="0"/>
              <a:buChar char="•"/>
            </a:pPr>
            <a:r>
              <a:rPr lang="en-US" sz="1800" b="0" i="0" strike="sngStrike" err="1">
                <a:solidFill>
                  <a:srgbClr val="000000"/>
                </a:solidFill>
                <a:effectLst/>
                <a:latin typeface="Times New Roman" panose="02020603050405020304" pitchFamily="18" charset="0"/>
              </a:rPr>
              <a:t>Analyse</a:t>
            </a:r>
            <a:r>
              <a:rPr lang="en-US" sz="1800" b="0" i="0" strike="sngStrike">
                <a:solidFill>
                  <a:srgbClr val="000000"/>
                </a:solidFill>
                <a:effectLst/>
                <a:latin typeface="Times New Roman" panose="02020603050405020304" pitchFamily="18" charset="0"/>
              </a:rPr>
              <a:t> stages of social entrepreneurship and potential opportunities of social finance.</a:t>
            </a:r>
            <a:r>
              <a:rPr lang="en-US" sz="1800" b="0" i="0">
                <a:solidFill>
                  <a:srgbClr val="000000"/>
                </a:solidFill>
                <a:effectLst/>
                <a:latin typeface="Times New Roman" panose="02020603050405020304" pitchFamily="18" charset="0"/>
              </a:rPr>
              <a:t>  </a:t>
            </a:r>
          </a:p>
          <a:p>
            <a:pPr algn="just" rtl="0" fontAlgn="base">
              <a:buFont typeface="Arial" panose="020B0604020202020204" pitchFamily="34" charset="0"/>
              <a:buChar char="•"/>
            </a:pPr>
            <a:r>
              <a:rPr lang="en-US" sz="1800" b="0" i="0" strike="sngStrike">
                <a:solidFill>
                  <a:srgbClr val="000000"/>
                </a:solidFill>
                <a:effectLst/>
                <a:latin typeface="Times New Roman" panose="02020603050405020304" pitchFamily="18" charset="0"/>
              </a:rPr>
              <a:t>Digital</a:t>
            </a:r>
            <a:r>
              <a:rPr lang="en-US" sz="1800" b="0" i="0">
                <a:solidFill>
                  <a:srgbClr val="000000"/>
                </a:solidFill>
                <a:effectLst/>
                <a:latin typeface="Times New Roman" panose="02020603050405020304" pitchFamily="18" charset="0"/>
              </a:rPr>
              <a:t> Marketing </a:t>
            </a:r>
          </a:p>
          <a:p>
            <a:pPr algn="just" rtl="0" fontAlgn="base">
              <a:buFont typeface="Arial" panose="020B0604020202020204" pitchFamily="34" charset="0"/>
              <a:buChar char="•"/>
            </a:pPr>
            <a:r>
              <a:rPr lang="en-US" sz="1800" b="0" i="0">
                <a:solidFill>
                  <a:srgbClr val="000000"/>
                </a:solidFill>
                <a:effectLst/>
                <a:latin typeface="Times New Roman" panose="02020603050405020304" pitchFamily="18" charset="0"/>
              </a:rPr>
              <a:t>Fundraising strategy.   </a:t>
            </a:r>
          </a:p>
          <a:p>
            <a:pPr algn="just" rtl="0" fontAlgn="base">
              <a:buFont typeface="Arial" panose="020B0604020202020204" pitchFamily="34" charset="0"/>
              <a:buChar char="•"/>
            </a:pPr>
            <a:r>
              <a:rPr lang="en-US" sz="1800" b="0" i="0">
                <a:solidFill>
                  <a:srgbClr val="000000"/>
                </a:solidFill>
                <a:effectLst/>
                <a:latin typeface="Times New Roman" panose="02020603050405020304" pitchFamily="18" charset="0"/>
              </a:rPr>
              <a:t>Value proposition &amp; Social Impact Investment. </a:t>
            </a:r>
          </a:p>
          <a:p>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2</a:t>
            </a:fld>
            <a:endParaRPr lang="de-DE"/>
          </a:p>
        </p:txBody>
      </p:sp>
    </p:spTree>
    <p:extLst>
      <p:ext uri="{BB962C8B-B14F-4D97-AF65-F5344CB8AC3E}">
        <p14:creationId xmlns:p14="http://schemas.microsoft.com/office/powerpoint/2010/main" val="2532462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This </a:t>
            </a:r>
            <a:r>
              <a:rPr lang="de-DE" err="1"/>
              <a:t>can</a:t>
            </a:r>
            <a:r>
              <a:rPr lang="de-DE"/>
              <a:t> </a:t>
            </a:r>
            <a:r>
              <a:rPr lang="de-DE" err="1"/>
              <a:t>go</a:t>
            </a:r>
            <a:r>
              <a:rPr lang="de-DE"/>
              <a:t> in </a:t>
            </a:r>
            <a:r>
              <a:rPr lang="de-DE" err="1"/>
              <a:t>the</a:t>
            </a:r>
            <a:r>
              <a:rPr lang="de-DE"/>
              <a:t> Word </a:t>
            </a:r>
            <a:r>
              <a:rPr lang="de-DE" err="1"/>
              <a:t>document</a:t>
            </a:r>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25</a:t>
            </a:fld>
            <a:endParaRPr lang="de-DE"/>
          </a:p>
        </p:txBody>
      </p:sp>
    </p:spTree>
    <p:extLst>
      <p:ext uri="{BB962C8B-B14F-4D97-AF65-F5344CB8AC3E}">
        <p14:creationId xmlns:p14="http://schemas.microsoft.com/office/powerpoint/2010/main" val="2777186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4</a:t>
            </a:fld>
            <a:endParaRPr lang="de-DE"/>
          </a:p>
        </p:txBody>
      </p:sp>
    </p:spTree>
    <p:extLst>
      <p:ext uri="{BB962C8B-B14F-4D97-AF65-F5344CB8AC3E}">
        <p14:creationId xmlns:p14="http://schemas.microsoft.com/office/powerpoint/2010/main" val="3803558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hlinkClick r:id="rId3"/>
              </a:rPr>
              <a:t>Digital Fundraising for Nonprofits and Charities | </a:t>
            </a:r>
            <a:r>
              <a:rPr lang="en-US" err="1">
                <a:hlinkClick r:id="rId3"/>
              </a:rPr>
              <a:t>CauseVox</a:t>
            </a:r>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6</a:t>
            </a:fld>
            <a:endParaRPr lang="de-DE"/>
          </a:p>
        </p:txBody>
      </p:sp>
    </p:spTree>
    <p:extLst>
      <p:ext uri="{BB962C8B-B14F-4D97-AF65-F5344CB8AC3E}">
        <p14:creationId xmlns:p14="http://schemas.microsoft.com/office/powerpoint/2010/main" val="346325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hlinkClick r:id="rId3"/>
              </a:rPr>
              <a:t>What is digital fundraising? | Synopsis (cultural-storytelling.eu)</a:t>
            </a:r>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8</a:t>
            </a:fld>
            <a:endParaRPr lang="de-DE"/>
          </a:p>
        </p:txBody>
      </p:sp>
    </p:spTree>
    <p:extLst>
      <p:ext uri="{BB962C8B-B14F-4D97-AF65-F5344CB8AC3E}">
        <p14:creationId xmlns:p14="http://schemas.microsoft.com/office/powerpoint/2010/main" val="1745543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10</a:t>
            </a:fld>
            <a:endParaRPr lang="de-DE"/>
          </a:p>
        </p:txBody>
      </p:sp>
    </p:spTree>
    <p:extLst>
      <p:ext uri="{BB962C8B-B14F-4D97-AF65-F5344CB8AC3E}">
        <p14:creationId xmlns:p14="http://schemas.microsoft.com/office/powerpoint/2010/main" val="2060053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12</a:t>
            </a:fld>
            <a:endParaRPr lang="de-DE"/>
          </a:p>
        </p:txBody>
      </p:sp>
    </p:spTree>
    <p:extLst>
      <p:ext uri="{BB962C8B-B14F-4D97-AF65-F5344CB8AC3E}">
        <p14:creationId xmlns:p14="http://schemas.microsoft.com/office/powerpoint/2010/main" val="100731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eBook: </a:t>
            </a:r>
            <a:r>
              <a:rPr lang="de-DE">
                <a:hlinkClick r:id="rId3"/>
              </a:rPr>
              <a:t>NFG-Recurring-Giving-Guide.pdf (fundraising123.org)</a:t>
            </a:r>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14</a:t>
            </a:fld>
            <a:endParaRPr lang="de-DE"/>
          </a:p>
        </p:txBody>
      </p:sp>
    </p:spTree>
    <p:extLst>
      <p:ext uri="{BB962C8B-B14F-4D97-AF65-F5344CB8AC3E}">
        <p14:creationId xmlns:p14="http://schemas.microsoft.com/office/powerpoint/2010/main" val="3830134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hlinkClick r:id="rId3"/>
              </a:rPr>
              <a:t>10 Pros And Cons Of Crowdfunding – </a:t>
            </a:r>
            <a:r>
              <a:rPr lang="en-US" err="1">
                <a:hlinkClick r:id="rId3"/>
              </a:rPr>
              <a:t>Potentash</a:t>
            </a:r>
            <a:endParaRPr lang="en-US"/>
          </a:p>
          <a:p>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20</a:t>
            </a:fld>
            <a:endParaRPr lang="de-DE"/>
          </a:p>
        </p:txBody>
      </p:sp>
    </p:spTree>
    <p:extLst>
      <p:ext uri="{BB962C8B-B14F-4D97-AF65-F5344CB8AC3E}">
        <p14:creationId xmlns:p14="http://schemas.microsoft.com/office/powerpoint/2010/main" val="4149358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err="1"/>
              <a:t>eCard</a:t>
            </a:r>
            <a:r>
              <a:rPr lang="de-DE"/>
              <a:t> </a:t>
            </a:r>
            <a:r>
              <a:rPr lang="de-DE" err="1"/>
              <a:t>Campaigns</a:t>
            </a:r>
            <a:r>
              <a:rPr lang="de-DE"/>
              <a:t>: </a:t>
            </a:r>
            <a:r>
              <a:rPr lang="en-US">
                <a:hlinkClick r:id="rId3"/>
              </a:rPr>
              <a:t>8 Donation </a:t>
            </a:r>
            <a:r>
              <a:rPr lang="en-US" err="1">
                <a:hlinkClick r:id="rId3"/>
              </a:rPr>
              <a:t>eCard</a:t>
            </a:r>
            <a:r>
              <a:rPr lang="en-US">
                <a:hlinkClick r:id="rId3"/>
              </a:rPr>
              <a:t> Fundraising Campaign Ideas - </a:t>
            </a:r>
            <a:r>
              <a:rPr lang="en-US" err="1">
                <a:hlinkClick r:id="rId3"/>
              </a:rPr>
              <a:t>GiveWP</a:t>
            </a:r>
            <a:endParaRPr lang="de-DE"/>
          </a:p>
          <a:p>
            <a:endParaRPr lang="de-DE"/>
          </a:p>
        </p:txBody>
      </p:sp>
      <p:sp>
        <p:nvSpPr>
          <p:cNvPr id="4" name="Foliennummernplatzhalter 3"/>
          <p:cNvSpPr>
            <a:spLocks noGrp="1"/>
          </p:cNvSpPr>
          <p:nvPr>
            <p:ph type="sldNum" sz="quarter" idx="5"/>
          </p:nvPr>
        </p:nvSpPr>
        <p:spPr/>
        <p:txBody>
          <a:bodyPr/>
          <a:lstStyle/>
          <a:p>
            <a:fld id="{165A69EC-EBD6-4F73-A8CF-FA74D3A445F8}" type="slidenum">
              <a:rPr lang="de-DE" smtClean="0"/>
              <a:t>21</a:t>
            </a:fld>
            <a:endParaRPr lang="de-DE"/>
          </a:p>
        </p:txBody>
      </p:sp>
    </p:spTree>
    <p:extLst>
      <p:ext uri="{BB962C8B-B14F-4D97-AF65-F5344CB8AC3E}">
        <p14:creationId xmlns:p14="http://schemas.microsoft.com/office/powerpoint/2010/main" val="1321066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p:cNvSpPr>
            <a:spLocks noGrp="1"/>
          </p:cNvSpPr>
          <p:nvPr>
            <p:ph type="dt" sz="half" idx="10"/>
          </p:nvPr>
        </p:nvSpPr>
        <p:spPr/>
        <p:txBody>
          <a:bodyPr/>
          <a:lstStyle/>
          <a:p>
            <a:fld id="{25A9113B-259F-46FB-998D-17AC6B49C076}" type="datetimeFigureOut">
              <a:rPr lang="lt-LT" smtClean="0"/>
              <a:t>2022-04-25</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139759B5-0371-4F46-85FC-D42C332D98C7}" type="slidenum">
              <a:rPr lang="lt-LT" smtClean="0"/>
              <a:t>‹#›</a:t>
            </a:fld>
            <a:endParaRPr lang="lt-LT"/>
          </a:p>
        </p:txBody>
      </p:sp>
    </p:spTree>
    <p:extLst>
      <p:ext uri="{BB962C8B-B14F-4D97-AF65-F5344CB8AC3E}">
        <p14:creationId xmlns:p14="http://schemas.microsoft.com/office/powerpoint/2010/main" val="4107112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010" y="365125"/>
            <a:ext cx="10718277" cy="1325563"/>
          </a:xfrm>
        </p:spPr>
        <p:txBody>
          <a:bodyPr/>
          <a:lstStyle/>
          <a:p>
            <a:r>
              <a:rPr lang="en-US"/>
              <a:t>Click to edit Master title style</a:t>
            </a:r>
            <a:endParaRPr lang="lt-LT"/>
          </a:p>
        </p:txBody>
      </p:sp>
      <p:sp>
        <p:nvSpPr>
          <p:cNvPr id="3" name="Content Placeholder 2"/>
          <p:cNvSpPr>
            <a:spLocks noGrp="1"/>
          </p:cNvSpPr>
          <p:nvPr>
            <p:ph idx="1"/>
          </p:nvPr>
        </p:nvSpPr>
        <p:spPr>
          <a:xfrm>
            <a:off x="395925" y="2045615"/>
            <a:ext cx="11406433" cy="44472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Tree>
    <p:extLst>
      <p:ext uri="{BB962C8B-B14F-4D97-AF65-F5344CB8AC3E}">
        <p14:creationId xmlns:p14="http://schemas.microsoft.com/office/powerpoint/2010/main" val="312125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igubas teks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Content Placeholder 2"/>
          <p:cNvSpPr>
            <a:spLocks noGrp="1"/>
          </p:cNvSpPr>
          <p:nvPr>
            <p:ph sz="half" idx="1"/>
          </p:nvPr>
        </p:nvSpPr>
        <p:spPr>
          <a:xfrm>
            <a:off x="405353" y="2055043"/>
            <a:ext cx="5614447" cy="45531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p:cNvSpPr>
            <a:spLocks noGrp="1"/>
          </p:cNvSpPr>
          <p:nvPr>
            <p:ph sz="half" idx="2"/>
          </p:nvPr>
        </p:nvSpPr>
        <p:spPr>
          <a:xfrm>
            <a:off x="6172200" y="2055043"/>
            <a:ext cx="5614446" cy="45531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Tree>
    <p:extLst>
      <p:ext uri="{BB962C8B-B14F-4D97-AF65-F5344CB8AC3E}">
        <p14:creationId xmlns:p14="http://schemas.microsoft.com/office/powerpoint/2010/main" val="129366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u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6" name="Text Placeholder 3">
            <a:extLst>
              <a:ext uri="{FF2B5EF4-FFF2-40B4-BE49-F238E27FC236}">
                <a16:creationId xmlns:a16="http://schemas.microsoft.com/office/drawing/2014/main" id="{0E97DC43-FBE2-45E4-BD9A-17461F09A149}"/>
              </a:ext>
            </a:extLst>
          </p:cNvPr>
          <p:cNvSpPr>
            <a:spLocks noGrp="1"/>
          </p:cNvSpPr>
          <p:nvPr>
            <p:ph type="body" sz="half" idx="2" hasCustomPrompt="1"/>
          </p:nvPr>
        </p:nvSpPr>
        <p:spPr>
          <a:xfrm>
            <a:off x="395925" y="1998482"/>
            <a:ext cx="11397007" cy="4581426"/>
          </a:xfrm>
        </p:spPr>
        <p:txBody>
          <a:bodyPr>
            <a:normAutofit/>
          </a:bodyPr>
          <a:lstStyle>
            <a:lvl1pPr marL="0" indent="0">
              <a:buNone/>
              <a:defRPr sz="2800"/>
            </a:lvl1pPr>
            <a:lvl2pPr marL="742950" indent="-285750">
              <a:buFont typeface="Arial" panose="020B0604020202020204" pitchFamily="34" charset="0"/>
              <a:buChar char="•"/>
              <a:defRPr sz="1800"/>
            </a:lvl2pPr>
            <a:lvl3pPr marL="1085850" indent="-171450">
              <a:buFont typeface="Arial" panose="020B0604020202020204" pitchFamily="34" charset="0"/>
              <a:buChar char="•"/>
              <a:defRPr sz="1600"/>
            </a:lvl3pPr>
            <a:lvl4pPr marL="1657350" indent="-285750">
              <a:buFont typeface="Arial" panose="020B0604020202020204" pitchFamily="34" charset="0"/>
              <a:buChar char="•"/>
              <a:defRPr sz="14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26317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Foto skaidrėj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5670" y="457200"/>
            <a:ext cx="4845377" cy="956821"/>
          </a:xfrm>
        </p:spPr>
        <p:txBody>
          <a:bodyPr anchor="b"/>
          <a:lstStyle>
            <a:lvl1pPr>
              <a:defRPr sz="3200"/>
            </a:lvl1pPr>
          </a:lstStyle>
          <a:p>
            <a:r>
              <a:rPr lang="en-US"/>
              <a:t>Click to edit Master title style</a:t>
            </a:r>
            <a:endParaRPr lang="lt-LT"/>
          </a:p>
        </p:txBody>
      </p:sp>
      <p:sp>
        <p:nvSpPr>
          <p:cNvPr id="3" name="Content Placeholder 2"/>
          <p:cNvSpPr>
            <a:spLocks noGrp="1"/>
          </p:cNvSpPr>
          <p:nvPr>
            <p:ph idx="1"/>
          </p:nvPr>
        </p:nvSpPr>
        <p:spPr>
          <a:xfrm>
            <a:off x="6297104" y="282804"/>
            <a:ext cx="5659226" cy="635366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lt-LT"/>
          </a:p>
        </p:txBody>
      </p:sp>
      <p:sp>
        <p:nvSpPr>
          <p:cNvPr id="4" name="Text Placeholder 3"/>
          <p:cNvSpPr>
            <a:spLocks noGrp="1"/>
          </p:cNvSpPr>
          <p:nvPr>
            <p:ph type="body" sz="half" idx="2" hasCustomPrompt="1"/>
          </p:nvPr>
        </p:nvSpPr>
        <p:spPr>
          <a:xfrm>
            <a:off x="235670" y="1649691"/>
            <a:ext cx="5005633" cy="4986778"/>
          </a:xfrm>
        </p:spPr>
        <p:txBody>
          <a:bodyPr>
            <a:normAutofit/>
          </a:bodyPr>
          <a:lstStyle>
            <a:lvl1pPr marL="285750" indent="-285750">
              <a:buFont typeface="Arial" panose="020B0604020202020204" pitchFamily="34" charset="0"/>
              <a:buChar char="•"/>
              <a:defRPr sz="2400"/>
            </a:lvl1pPr>
            <a:lvl2pPr marL="742950" indent="-285750">
              <a:buFont typeface="Arial" panose="020B0604020202020204" pitchFamily="34" charset="0"/>
              <a:buChar char="•"/>
              <a:defRPr sz="2000"/>
            </a:lvl2pPr>
            <a:lvl3pPr marL="1085850" indent="-171450">
              <a:buFont typeface="Arial" panose="020B0604020202020204" pitchFamily="34" charset="0"/>
              <a:buChar char="•"/>
              <a:defRPr sz="1800"/>
            </a:lvl3pPr>
            <a:lvl4pPr marL="1543050" indent="-171450">
              <a:buFont typeface="Arial" panose="020B0604020202020204" pitchFamily="34" charset="0"/>
              <a:buChar char="•"/>
              <a:defRPr sz="16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8183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 logo fo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358219" y="1875933"/>
            <a:ext cx="6080288" cy="4703975"/>
          </a:xfrm>
        </p:spPr>
        <p:txBody>
          <a:bodyPr>
            <a:normAutofit/>
          </a:bodyPr>
          <a:lstStyle>
            <a:lvl1pPr marL="0" indent="0">
              <a:buNone/>
              <a:defRPr sz="2800"/>
            </a:lvl1pPr>
            <a:lvl2pPr marL="742950" indent="-285750">
              <a:buFont typeface="Arial" panose="020B0604020202020204" pitchFamily="34" charset="0"/>
              <a:buChar char="•"/>
              <a:defRPr sz="1800"/>
            </a:lvl2pPr>
            <a:lvl3pPr marL="1085850" indent="-171450">
              <a:buFont typeface="Arial" panose="020B0604020202020204" pitchFamily="34" charset="0"/>
              <a:buChar char="•"/>
              <a:defRPr sz="1600"/>
            </a:lvl3pPr>
            <a:lvl4pPr marL="1657350" indent="-285750">
              <a:buFont typeface="Arial" panose="020B0604020202020204" pitchFamily="34" charset="0"/>
              <a:buChar char="•"/>
              <a:defRPr sz="14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a:p>
            <a:pPr lvl="1"/>
            <a:r>
              <a:rPr lang="en-US"/>
              <a:t>Second level</a:t>
            </a:r>
          </a:p>
          <a:p>
            <a:pPr lvl="2"/>
            <a:r>
              <a:rPr lang="en-US"/>
              <a:t>Third level</a:t>
            </a:r>
          </a:p>
          <a:p>
            <a:pPr lvl="3"/>
            <a:r>
              <a:rPr lang="en-US"/>
              <a:t>Fourth level</a:t>
            </a:r>
          </a:p>
        </p:txBody>
      </p:sp>
      <p:sp>
        <p:nvSpPr>
          <p:cNvPr id="8" name="Title 1">
            <a:extLst>
              <a:ext uri="{FF2B5EF4-FFF2-40B4-BE49-F238E27FC236}">
                <a16:creationId xmlns:a16="http://schemas.microsoft.com/office/drawing/2014/main" id="{A4452D47-15E9-4FC9-B5D0-7E4DE369E89E}"/>
              </a:ext>
            </a:extLst>
          </p:cNvPr>
          <p:cNvSpPr>
            <a:spLocks noGrp="1"/>
          </p:cNvSpPr>
          <p:nvPr>
            <p:ph type="title"/>
          </p:nvPr>
        </p:nvSpPr>
        <p:spPr>
          <a:xfrm>
            <a:off x="358219" y="365125"/>
            <a:ext cx="11415859" cy="1325563"/>
          </a:xfrm>
        </p:spPr>
        <p:txBody>
          <a:bodyPr/>
          <a:lstStyle>
            <a:lvl1pPr>
              <a:defRPr>
                <a:solidFill>
                  <a:srgbClr val="FF9900"/>
                </a:solidFill>
              </a:defRPr>
            </a:lvl1pPr>
          </a:lstStyle>
          <a:p>
            <a:r>
              <a:rPr lang="en-US"/>
              <a:t>Click to edit Master title style</a:t>
            </a:r>
            <a:endParaRPr lang="lt-LT"/>
          </a:p>
        </p:txBody>
      </p:sp>
    </p:spTree>
    <p:extLst>
      <p:ext uri="{BB962C8B-B14F-4D97-AF65-F5344CB8AC3E}">
        <p14:creationId xmlns:p14="http://schemas.microsoft.com/office/powerpoint/2010/main" val="2621941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9113B-259F-46FB-998D-17AC6B49C076}" type="datetimeFigureOut">
              <a:rPr lang="lt-LT" smtClean="0"/>
              <a:t>2022-04-25</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759B5-0371-4F46-85FC-D42C332D98C7}" type="slidenum">
              <a:rPr lang="lt-LT" smtClean="0"/>
              <a:t>‹#›</a:t>
            </a:fld>
            <a:endParaRPr lang="lt-LT"/>
          </a:p>
        </p:txBody>
      </p:sp>
    </p:spTree>
    <p:extLst>
      <p:ext uri="{BB962C8B-B14F-4D97-AF65-F5344CB8AC3E}">
        <p14:creationId xmlns:p14="http://schemas.microsoft.com/office/powerpoint/2010/main" val="302068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 id="2147483657"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hyperlink" Target="https://learning.candid.org/resources/blog/five-fundraising-trends-to-capitalize-on-in-2022/"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learn.classy.org/why-america-gives-2021?sfdc_cid=7012R0000013ggbQAA"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learn.classy.org/the-state-of-modern-philanthropy-2021.html?sfdc_cid=7012R0000013ggvQAA"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hyperlink" Target="https://donorsnap.com/support/wp-content/uploads/2022/02/Donor-Retention-and-Recurring-Giving.pdf"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youtu.be/ICaZXq74Y9Y"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investopedia.com/terms/v/venturecapitalist.asp" TargetMode="External"/><Relationship Id="rId2" Type="http://schemas.openxmlformats.org/officeDocument/2006/relationships/hyperlink" Target="https://www.investopedia.com/terms/s/social-media.asp" TargetMode="External"/><Relationship Id="rId1" Type="http://schemas.openxmlformats.org/officeDocument/2006/relationships/slideLayout" Target="../slideLayouts/slideLayout6.xml"/><Relationship Id="rId4" Type="http://schemas.openxmlformats.org/officeDocument/2006/relationships/hyperlink" Target="https://www.investopedia.com/terms/c/crowdfunding.as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ec.europa.eu/growth/access-finance-smes/guide-crowdfunding/what-crowdfunding/crowdfunding-explained_en"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powermba.com/en/blog/pros-and-cons-of-crowdfunding#:~:text=%20Negatives%20of%20Crowdfunding%20%201%2011%20Inflexible.,to%20appreciate%20the%20time%2C%20effort%2C%20and...%20More%20"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sproutsocial.com/insights/social-media-success-stories/?msclkid=b5c865b5bbbf11eca16e8dfd29e34bb6"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www.classy.org/blog/3-recurring-giving-campaigns-inspire/" TargetMode="External"/><Relationship Id="rId5" Type="http://schemas.openxmlformats.org/officeDocument/2006/relationships/hyperlink" Target="https://blog.airfunding.net/crowdfunding/3-case-studies-of-successful-crowdfunding-project/?msclkid=69a0660abbbf11ec8c69e1041c50a78f" TargetMode="External"/><Relationship Id="rId4" Type="http://schemas.openxmlformats.org/officeDocument/2006/relationships/hyperlink" Target="https://nonprofitlibrary.com/2022/03/29/a-google-ad-grants-success-story/?msclkid=881528b2bbbf11ec9213f33d48ae330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hyperlink" Target="http://salsalabs.com/" TargetMode="External"/><Relationship Id="rId13" Type="http://schemas.openxmlformats.org/officeDocument/2006/relationships/hyperlink" Target="https://blog.elevationweb.org/11-awesome-fundraising-tools-for-nonprofits" TargetMode="External"/><Relationship Id="rId3" Type="http://schemas.openxmlformats.org/officeDocument/2006/relationships/hyperlink" Target="https://www.firstgiving.com/" TargetMode="External"/><Relationship Id="rId7" Type="http://schemas.openxmlformats.org/officeDocument/2006/relationships/hyperlink" Target="http://causevox.com/" TargetMode="External"/><Relationship Id="rId12" Type="http://schemas.openxmlformats.org/officeDocument/2006/relationships/hyperlink" Target="https://doublethedonation.com/" TargetMode="External"/><Relationship Id="rId2" Type="http://schemas.openxmlformats.org/officeDocument/2006/relationships/hyperlink" Target="https://www.classy.org/" TargetMode="External"/><Relationship Id="rId1" Type="http://schemas.openxmlformats.org/officeDocument/2006/relationships/slideLayout" Target="../slideLayouts/slideLayout6.xml"/><Relationship Id="rId6" Type="http://schemas.openxmlformats.org/officeDocument/2006/relationships/hyperlink" Target="http://crowdrise.com/" TargetMode="External"/><Relationship Id="rId11" Type="http://schemas.openxmlformats.org/officeDocument/2006/relationships/hyperlink" Target="https://www.everyaction.com/" TargetMode="External"/><Relationship Id="rId5" Type="http://schemas.openxmlformats.org/officeDocument/2006/relationships/hyperlink" Target="https://go.qgiv.com/demo-request-elevation" TargetMode="External"/><Relationship Id="rId10" Type="http://schemas.openxmlformats.org/officeDocument/2006/relationships/hyperlink" Target="http://bloomerang.com/" TargetMode="External"/><Relationship Id="rId4" Type="http://schemas.openxmlformats.org/officeDocument/2006/relationships/hyperlink" Target="https://www.mobilecause.com/" TargetMode="External"/><Relationship Id="rId9" Type="http://schemas.openxmlformats.org/officeDocument/2006/relationships/hyperlink" Target="https://www.neoncrm.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causevox.com/digital-fundraising/#digital-fundraising-method"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hyperlink" Target="https://www.nonprofitpro.com/post/3-ways-to-personalize-the-donor-experienc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18yzSK6oWx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ecnl.org/sites/default/files/2021-05/ECNL%20Comparative%20research%20on%20digital%20fundraising%202021%20FINAL.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hyperlink" Target="https://www.wholewhale.com/tips/fundraising-apps/" TargetMode="External"/><Relationship Id="rId3" Type="http://schemas.openxmlformats.org/officeDocument/2006/relationships/hyperlink" Target="https://www.salvationarmy.org/" TargetMode="External"/><Relationship Id="rId7" Type="http://schemas.openxmlformats.org/officeDocument/2006/relationships/hyperlink" Target="https://www.instagram.com/"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https://www.facebook.com/" TargetMode="External"/><Relationship Id="rId11" Type="http://schemas.openxmlformats.org/officeDocument/2006/relationships/hyperlink" Target="https://www.cultural-storytelling.eu/2021/10/14/456/" TargetMode="External"/><Relationship Id="rId5" Type="http://schemas.openxmlformats.org/officeDocument/2006/relationships/hyperlink" Target="https://www.justgiving.com/" TargetMode="External"/><Relationship Id="rId10" Type="http://schemas.openxmlformats.org/officeDocument/2006/relationships/hyperlink" Target="https://www.sendinblue.com/blog/how-to-write-a-fundraising-email/" TargetMode="External"/><Relationship Id="rId4" Type="http://schemas.openxmlformats.org/officeDocument/2006/relationships/hyperlink" Target="https://www.investopedia.com/best-crowdfunding-platforms-5079933" TargetMode="External"/><Relationship Id="rId9" Type="http://schemas.openxmlformats.org/officeDocument/2006/relationships/hyperlink" Target="https://www.nptechforgood.com/2020/03/26/what-are-gaming-fundraisers-and-how-can-they-raise-donations-for-your-nonprofit/"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classy.org/blog/ideas-for-an-easy-donation-experienc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535052"/>
            <a:ext cx="6344239" cy="1206630"/>
          </a:xfrm>
        </p:spPr>
        <p:txBody>
          <a:bodyPr>
            <a:noAutofit/>
          </a:bodyPr>
          <a:lstStyle/>
          <a:p>
            <a:r>
              <a:rPr lang="de-DE" sz="4400"/>
              <a:t>Finance </a:t>
            </a:r>
            <a:r>
              <a:rPr lang="de-DE" sz="4400" err="1"/>
              <a:t>for</a:t>
            </a:r>
            <a:r>
              <a:rPr lang="de-DE" sz="4400"/>
              <a:t> </a:t>
            </a:r>
            <a:r>
              <a:rPr lang="de-DE" sz="4400" err="1"/>
              <a:t>Social</a:t>
            </a:r>
            <a:r>
              <a:rPr lang="de-DE" sz="4400"/>
              <a:t> Business</a:t>
            </a:r>
            <a:endParaRPr lang="lt-LT" sz="4400"/>
          </a:p>
        </p:txBody>
      </p:sp>
      <p:sp>
        <p:nvSpPr>
          <p:cNvPr id="6" name="Rectangle 5"/>
          <p:cNvSpPr/>
          <p:nvPr/>
        </p:nvSpPr>
        <p:spPr>
          <a:xfrm>
            <a:off x="3618883" y="6194756"/>
            <a:ext cx="6260647" cy="369332"/>
          </a:xfrm>
          <a:prstGeom prst="rect">
            <a:avLst/>
          </a:prstGeom>
        </p:spPr>
        <p:txBody>
          <a:bodyPr wrap="square">
            <a:spAutoFit/>
          </a:bodyPr>
          <a:lstStyle/>
          <a:p>
            <a:pPr algn="ctr"/>
            <a:r>
              <a:rPr lang="en-GB" sz="900">
                <a:ea typeface="Times New Roman" panose="02020603050405020304" pitchFamily="18" charset="0"/>
              </a:rPr>
              <a:t>This programme has been funded with support from the European Commission.</a:t>
            </a:r>
            <a:endParaRPr lang="lt-LT" sz="900">
              <a:ea typeface="Times New Roman" panose="02020603050405020304" pitchFamily="18" charset="0"/>
            </a:endParaRPr>
          </a:p>
          <a:p>
            <a:pPr algn="ctr"/>
            <a:r>
              <a:rPr lang="en-GB" sz="900">
                <a:ea typeface="Times New Roman" panose="02020603050405020304" pitchFamily="18" charset="0"/>
              </a:rPr>
              <a:t> Project No: </a:t>
            </a:r>
            <a:r>
              <a:rPr lang="es-ES" sz="900">
                <a:ea typeface="Times New Roman" panose="02020603050405020304" pitchFamily="18" charset="0"/>
              </a:rPr>
              <a:t>612464-EPP-1-2019-1-IE-EPPKA2-KA</a:t>
            </a:r>
            <a:endParaRPr lang="lt-LT" sz="900"/>
          </a:p>
        </p:txBody>
      </p:sp>
      <p:grpSp>
        <p:nvGrpSpPr>
          <p:cNvPr id="7" name="Group 6">
            <a:extLst>
              <a:ext uri="{FF2B5EF4-FFF2-40B4-BE49-F238E27FC236}">
                <a16:creationId xmlns:a16="http://schemas.microsoft.com/office/drawing/2014/main" id="{296C2FFC-6215-41A0-AEC5-C326A33B3458}"/>
              </a:ext>
            </a:extLst>
          </p:cNvPr>
          <p:cNvGrpSpPr/>
          <p:nvPr/>
        </p:nvGrpSpPr>
        <p:grpSpPr>
          <a:xfrm>
            <a:off x="308951" y="5989244"/>
            <a:ext cx="4428581" cy="780356"/>
            <a:chOff x="705712" y="430407"/>
            <a:chExt cx="4428581" cy="780356"/>
          </a:xfrm>
        </p:grpSpPr>
        <p:pic>
          <p:nvPicPr>
            <p:cNvPr id="8" name="Picture 7">
              <a:extLst>
                <a:ext uri="{FF2B5EF4-FFF2-40B4-BE49-F238E27FC236}">
                  <a16:creationId xmlns:a16="http://schemas.microsoft.com/office/drawing/2014/main" id="{FC18848F-9D32-4630-B8CB-66DD8A29407B}"/>
                </a:ext>
              </a:extLst>
            </p:cNvPr>
            <p:cNvPicPr>
              <a:picLocks noChangeAspect="1"/>
            </p:cNvPicPr>
            <p:nvPr/>
          </p:nvPicPr>
          <p:blipFill>
            <a:blip r:embed="rId3"/>
            <a:stretch>
              <a:fillRect/>
            </a:stretch>
          </p:blipFill>
          <p:spPr>
            <a:xfrm>
              <a:off x="705712" y="518807"/>
              <a:ext cx="2103302" cy="603556"/>
            </a:xfrm>
            <a:prstGeom prst="rect">
              <a:avLst/>
            </a:prstGeom>
          </p:spPr>
        </p:pic>
        <p:pic>
          <p:nvPicPr>
            <p:cNvPr id="9" name="Picture 8">
              <a:extLst>
                <a:ext uri="{FF2B5EF4-FFF2-40B4-BE49-F238E27FC236}">
                  <a16:creationId xmlns:a16="http://schemas.microsoft.com/office/drawing/2014/main" id="{54E2107C-CB23-4C41-9180-1D3437BCFC5D}"/>
                </a:ext>
              </a:extLst>
            </p:cNvPr>
            <p:cNvPicPr>
              <a:picLocks noChangeAspect="1"/>
            </p:cNvPicPr>
            <p:nvPr/>
          </p:nvPicPr>
          <p:blipFill>
            <a:blip r:embed="rId4"/>
            <a:stretch>
              <a:fillRect/>
            </a:stretch>
          </p:blipFill>
          <p:spPr>
            <a:xfrm>
              <a:off x="3030991" y="430407"/>
              <a:ext cx="2103302" cy="780356"/>
            </a:xfrm>
            <a:prstGeom prst="rect">
              <a:avLst/>
            </a:prstGeom>
          </p:spPr>
        </p:pic>
      </p:grpSp>
      <p:sp>
        <p:nvSpPr>
          <p:cNvPr id="3" name="Subtitle 2"/>
          <p:cNvSpPr>
            <a:spLocks noGrp="1"/>
          </p:cNvSpPr>
          <p:nvPr>
            <p:ph type="subTitle" idx="1"/>
          </p:nvPr>
        </p:nvSpPr>
        <p:spPr>
          <a:xfrm>
            <a:off x="0" y="4972420"/>
            <a:ext cx="6344239" cy="410285"/>
          </a:xfrm>
        </p:spPr>
        <p:txBody>
          <a:bodyPr>
            <a:normAutofit fontScale="92500"/>
          </a:bodyPr>
          <a:lstStyle/>
          <a:p>
            <a:r>
              <a:rPr lang="de-DE"/>
              <a:t>Learning Unit Topics &amp; Content (Module Professional)</a:t>
            </a:r>
            <a:endParaRPr lang="lt-LT"/>
          </a:p>
          <a:p>
            <a:endParaRPr lang="lt-LT"/>
          </a:p>
        </p:txBody>
      </p:sp>
      <p:sp>
        <p:nvSpPr>
          <p:cNvPr id="4" name="TextBox 3">
            <a:extLst>
              <a:ext uri="{FF2B5EF4-FFF2-40B4-BE49-F238E27FC236}">
                <a16:creationId xmlns:a16="http://schemas.microsoft.com/office/drawing/2014/main" id="{57D8A34E-0D67-5E4C-8352-F419BF77A5F6}"/>
              </a:ext>
            </a:extLst>
          </p:cNvPr>
          <p:cNvSpPr txBox="1"/>
          <p:nvPr/>
        </p:nvSpPr>
        <p:spPr>
          <a:xfrm>
            <a:off x="7979229" y="2474893"/>
            <a:ext cx="2872389" cy="954107"/>
          </a:xfrm>
          <a:prstGeom prst="rect">
            <a:avLst/>
          </a:prstGeom>
          <a:noFill/>
        </p:spPr>
        <p:txBody>
          <a:bodyPr wrap="none" rtlCol="0">
            <a:spAutoFit/>
          </a:bodyPr>
          <a:lstStyle/>
          <a:p>
            <a:r>
              <a:rPr lang="en-DE" sz="2800" dirty="0"/>
              <a:t>Chapter 3: </a:t>
            </a:r>
          </a:p>
          <a:p>
            <a:r>
              <a:rPr lang="en-DE" sz="2800" dirty="0"/>
              <a:t>Digital Fundraising</a:t>
            </a:r>
          </a:p>
        </p:txBody>
      </p:sp>
    </p:spTree>
    <p:extLst>
      <p:ext uri="{BB962C8B-B14F-4D97-AF65-F5344CB8AC3E}">
        <p14:creationId xmlns:p14="http://schemas.microsoft.com/office/powerpoint/2010/main" val="2438766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FE181A7-9C09-4871-BA1C-750BD24BA7BA}"/>
              </a:ext>
            </a:extLst>
          </p:cNvPr>
          <p:cNvSpPr>
            <a:spLocks noGrp="1"/>
          </p:cNvSpPr>
          <p:nvPr>
            <p:ph type="body" sz="half" idx="2"/>
          </p:nvPr>
        </p:nvSpPr>
        <p:spPr/>
        <p:txBody>
          <a:bodyPr/>
          <a:lstStyle/>
          <a:p>
            <a:pPr marL="514350" indent="-514350">
              <a:buFont typeface="+mj-lt"/>
              <a:buAutoNum type="arabicPeriod"/>
            </a:pPr>
            <a:r>
              <a:rPr lang="de-DE"/>
              <a:t>Flexible </a:t>
            </a:r>
            <a:r>
              <a:rPr lang="de-DE" err="1"/>
              <a:t>giving</a:t>
            </a:r>
            <a:r>
              <a:rPr lang="de-DE"/>
              <a:t> </a:t>
            </a:r>
            <a:r>
              <a:rPr lang="de-DE" err="1"/>
              <a:t>options</a:t>
            </a:r>
            <a:endParaRPr lang="de-DE"/>
          </a:p>
          <a:p>
            <a:pPr marL="514350" indent="-514350">
              <a:buFont typeface="+mj-lt"/>
              <a:buAutoNum type="arabicPeriod"/>
            </a:pPr>
            <a:r>
              <a:rPr lang="de-DE" err="1"/>
              <a:t>Personalized</a:t>
            </a:r>
            <a:r>
              <a:rPr lang="de-DE"/>
              <a:t> </a:t>
            </a:r>
            <a:r>
              <a:rPr lang="de-DE" err="1"/>
              <a:t>donor</a:t>
            </a:r>
            <a:r>
              <a:rPr lang="de-DE"/>
              <a:t> </a:t>
            </a:r>
            <a:r>
              <a:rPr lang="de-DE" err="1"/>
              <a:t>experiences</a:t>
            </a:r>
            <a:endParaRPr lang="de-DE"/>
          </a:p>
          <a:p>
            <a:pPr marL="514350" indent="-514350">
              <a:buFont typeface="+mj-lt"/>
              <a:buAutoNum type="arabicPeriod"/>
            </a:pPr>
            <a:r>
              <a:rPr lang="de-DE"/>
              <a:t>Tech-</a:t>
            </a:r>
            <a:r>
              <a:rPr lang="de-DE" err="1"/>
              <a:t>driven</a:t>
            </a:r>
            <a:r>
              <a:rPr lang="de-DE"/>
              <a:t> </a:t>
            </a:r>
            <a:r>
              <a:rPr lang="de-DE" err="1"/>
              <a:t>events</a:t>
            </a:r>
            <a:endParaRPr lang="de-DE"/>
          </a:p>
          <a:p>
            <a:pPr marL="514350" indent="-514350">
              <a:buFont typeface="+mj-lt"/>
              <a:buAutoNum type="arabicPeriod"/>
            </a:pPr>
            <a:r>
              <a:rPr lang="de-DE" err="1"/>
              <a:t>Evolved</a:t>
            </a:r>
            <a:r>
              <a:rPr lang="de-DE"/>
              <a:t> </a:t>
            </a:r>
            <a:r>
              <a:rPr lang="de-DE" err="1"/>
              <a:t>recurring</a:t>
            </a:r>
            <a:r>
              <a:rPr lang="de-DE"/>
              <a:t> </a:t>
            </a:r>
            <a:r>
              <a:rPr lang="de-DE" err="1"/>
              <a:t>giving</a:t>
            </a:r>
            <a:endParaRPr lang="de-DE"/>
          </a:p>
          <a:p>
            <a:pPr marL="514350" indent="-514350">
              <a:buFont typeface="+mj-lt"/>
              <a:buAutoNum type="arabicPeriod"/>
            </a:pPr>
            <a:r>
              <a:rPr lang="de-DE"/>
              <a:t>Community </a:t>
            </a:r>
            <a:r>
              <a:rPr lang="de-DE" err="1"/>
              <a:t>through</a:t>
            </a:r>
            <a:r>
              <a:rPr lang="de-DE"/>
              <a:t> </a:t>
            </a:r>
            <a:r>
              <a:rPr lang="de-DE" err="1"/>
              <a:t>workplace</a:t>
            </a:r>
            <a:r>
              <a:rPr lang="de-DE"/>
              <a:t> </a:t>
            </a:r>
            <a:r>
              <a:rPr lang="de-DE" err="1"/>
              <a:t>giving</a:t>
            </a:r>
            <a:endParaRPr lang="de-DE"/>
          </a:p>
          <a:p>
            <a:pPr marL="514350" indent="-514350">
              <a:buFont typeface="+mj-lt"/>
              <a:buAutoNum type="arabicPeriod"/>
            </a:pPr>
            <a:endParaRPr lang="de-DE"/>
          </a:p>
        </p:txBody>
      </p:sp>
      <p:sp>
        <p:nvSpPr>
          <p:cNvPr id="3" name="Titel 2">
            <a:extLst>
              <a:ext uri="{FF2B5EF4-FFF2-40B4-BE49-F238E27FC236}">
                <a16:creationId xmlns:a16="http://schemas.microsoft.com/office/drawing/2014/main" id="{AA30A6DC-A77A-4FD1-B0EB-671D056C0903}"/>
              </a:ext>
            </a:extLst>
          </p:cNvPr>
          <p:cNvSpPr>
            <a:spLocks noGrp="1"/>
          </p:cNvSpPr>
          <p:nvPr>
            <p:ph type="title"/>
          </p:nvPr>
        </p:nvSpPr>
        <p:spPr/>
        <p:txBody>
          <a:bodyPr/>
          <a:lstStyle/>
          <a:p>
            <a:r>
              <a:rPr lang="de-DE"/>
              <a:t>5 Fundraising Trends in 2022</a:t>
            </a:r>
          </a:p>
        </p:txBody>
      </p:sp>
      <p:sp>
        <p:nvSpPr>
          <p:cNvPr id="4" name="Textfeld 3">
            <a:extLst>
              <a:ext uri="{FF2B5EF4-FFF2-40B4-BE49-F238E27FC236}">
                <a16:creationId xmlns:a16="http://schemas.microsoft.com/office/drawing/2014/main" id="{397537BE-7550-4DFF-A165-722CBBCF52B8}"/>
              </a:ext>
            </a:extLst>
          </p:cNvPr>
          <p:cNvSpPr txBox="1"/>
          <p:nvPr/>
        </p:nvSpPr>
        <p:spPr>
          <a:xfrm>
            <a:off x="8142514" y="3715657"/>
            <a:ext cx="3483429" cy="1200329"/>
          </a:xfrm>
          <a:prstGeom prst="rect">
            <a:avLst/>
          </a:prstGeom>
          <a:noFill/>
        </p:spPr>
        <p:txBody>
          <a:bodyPr wrap="square" rtlCol="0">
            <a:spAutoFit/>
          </a:bodyPr>
          <a:lstStyle/>
          <a:p>
            <a:pPr algn="l" rtl="0" fontAlgn="base"/>
            <a:r>
              <a:rPr lang="en-GB" b="1" i="0" u="none" strike="noStrike">
                <a:solidFill>
                  <a:srgbClr val="000000"/>
                </a:solidFill>
                <a:effectLst/>
                <a:latin typeface="Calibri" panose="020F0502020204030204" pitchFamily="34" charset="0"/>
              </a:rPr>
              <a:t>Reading</a:t>
            </a:r>
            <a:r>
              <a:rPr lang="en-GB" b="0" i="0" u="none" strike="noStrike">
                <a:solidFill>
                  <a:srgbClr val="000000"/>
                </a:solidFill>
                <a:effectLst/>
                <a:latin typeface="Calibri" panose="020F0502020204030204" pitchFamily="34" charset="0"/>
              </a:rPr>
              <a:t>: </a:t>
            </a:r>
            <a:r>
              <a:rPr lang="en-US" b="0" i="0">
                <a:solidFill>
                  <a:srgbClr val="000000"/>
                </a:solidFill>
                <a:effectLst/>
                <a:latin typeface="Calibri" panose="020F0502020204030204" pitchFamily="34" charset="0"/>
              </a:rPr>
              <a:t>​</a:t>
            </a:r>
            <a:endParaRPr lang="en-US" b="0" i="0">
              <a:solidFill>
                <a:srgbClr val="000000"/>
              </a:solidFill>
              <a:effectLst/>
              <a:latin typeface="Segoe UI" panose="020B0502040204020203" pitchFamily="34" charset="0"/>
            </a:endParaRPr>
          </a:p>
          <a:p>
            <a:pPr algn="l" rtl="0" fontAlgn="base"/>
            <a:r>
              <a:rPr lang="en-GB" b="0" i="0" u="sng" strike="noStrike">
                <a:solidFill>
                  <a:srgbClr val="0563C1"/>
                </a:solidFill>
                <a:effectLst/>
                <a:latin typeface="Calibri" panose="020F0502020204030204" pitchFamily="34" charset="0"/>
                <a:hlinkClick r:id="rId3"/>
              </a:rPr>
              <a:t>https://learning.candid.org/resources/blog/five-fundraising-trends-to-capitalize-on-in-2022/</a:t>
            </a:r>
            <a:r>
              <a:rPr lang="en-GB" b="0" i="0" u="none" strike="noStrike">
                <a:solidFill>
                  <a:srgbClr val="000000"/>
                </a:solidFill>
                <a:effectLst/>
                <a:latin typeface="Calibri" panose="020F0502020204030204" pitchFamily="34" charset="0"/>
              </a:rPr>
              <a:t> </a:t>
            </a:r>
            <a:endParaRPr lang="de-DE"/>
          </a:p>
        </p:txBody>
      </p:sp>
    </p:spTree>
    <p:extLst>
      <p:ext uri="{BB962C8B-B14F-4D97-AF65-F5344CB8AC3E}">
        <p14:creationId xmlns:p14="http://schemas.microsoft.com/office/powerpoint/2010/main" val="263752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D0A8586-CCB5-477A-852F-9DD1498C26A5}"/>
              </a:ext>
            </a:extLst>
          </p:cNvPr>
          <p:cNvSpPr>
            <a:spLocks noGrp="1"/>
          </p:cNvSpPr>
          <p:nvPr>
            <p:ph type="body" sz="half" idx="2"/>
          </p:nvPr>
        </p:nvSpPr>
        <p:spPr/>
        <p:txBody>
          <a:bodyPr>
            <a:normAutofit/>
          </a:bodyPr>
          <a:lstStyle/>
          <a:p>
            <a:pPr algn="l" rtl="0" fontAlgn="base"/>
            <a:r>
              <a:rPr lang="en-GB" b="0" i="0" u="none" strike="noStrike">
                <a:solidFill>
                  <a:srgbClr val="000000"/>
                </a:solidFill>
                <a:effectLst/>
                <a:latin typeface="Calibri" panose="020F0502020204030204" pitchFamily="34" charset="0"/>
              </a:rPr>
              <a:t>Flexible donation options include:</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Convenient digital wallets, like Google Pay and  </a:t>
            </a:r>
            <a:r>
              <a:rPr lang="en-GB" b="0" i="0" u="none" strike="noStrike" err="1">
                <a:solidFill>
                  <a:srgbClr val="000000"/>
                </a:solidFill>
                <a:effectLst/>
                <a:latin typeface="Calibri" panose="020F0502020204030204" pitchFamily="34" charset="0"/>
              </a:rPr>
              <a:t>ApplePay</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Cryptocurrency donations</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Trusted payment apps, like PayPal and Venmo</a:t>
            </a:r>
          </a:p>
          <a:p>
            <a:pPr marL="457200" indent="-457200" algn="l" rtl="0" fontAlgn="base">
              <a:buFont typeface="Arial" panose="020B0604020202020204" pitchFamily="34" charset="0"/>
              <a:buChar char="•"/>
            </a:pPr>
            <a:endParaRPr lang="en-GB">
              <a:solidFill>
                <a:srgbClr val="000000"/>
              </a:solidFill>
              <a:latin typeface="Calibri" panose="020F0502020204030204" pitchFamily="34" charset="0"/>
            </a:endParaRPr>
          </a:p>
          <a:p>
            <a:pPr fontAlgn="base"/>
            <a:r>
              <a:rPr lang="en-GB" b="0" i="0" u="none" strike="noStrike">
                <a:solidFill>
                  <a:srgbClr val="000000"/>
                </a:solidFill>
                <a:effectLst/>
                <a:latin typeface="Calibri" panose="020F0502020204030204" pitchFamily="34" charset="0"/>
              </a:rPr>
              <a:t>There’s also growing enthusiasm around giving through QR codes, smartwatches, and wearables.</a:t>
            </a:r>
            <a:r>
              <a:rPr lang="en-GB" b="0" i="0">
                <a:solidFill>
                  <a:srgbClr val="000000"/>
                </a:solidFill>
                <a:effectLst/>
                <a:latin typeface="Calibri" panose="020F0502020204030204" pitchFamily="34" charset="0"/>
              </a:rPr>
              <a:t>​</a:t>
            </a:r>
          </a:p>
          <a:p>
            <a:pPr algn="l" rtl="0" fontAlgn="base"/>
            <a:endParaRPr lang="en-GB" b="0" i="0">
              <a:solidFill>
                <a:srgbClr val="000000"/>
              </a:solidFill>
              <a:effectLst/>
              <a:latin typeface="Arial" panose="020B0604020202020204" pitchFamily="34" charset="0"/>
            </a:endParaRPr>
          </a:p>
        </p:txBody>
      </p:sp>
      <p:sp>
        <p:nvSpPr>
          <p:cNvPr id="3" name="Titel 2">
            <a:extLst>
              <a:ext uri="{FF2B5EF4-FFF2-40B4-BE49-F238E27FC236}">
                <a16:creationId xmlns:a16="http://schemas.microsoft.com/office/drawing/2014/main" id="{2C4168F0-C16D-497C-9706-E008A7DAA323}"/>
              </a:ext>
            </a:extLst>
          </p:cNvPr>
          <p:cNvSpPr>
            <a:spLocks noGrp="1"/>
          </p:cNvSpPr>
          <p:nvPr>
            <p:ph type="title"/>
          </p:nvPr>
        </p:nvSpPr>
        <p:spPr/>
        <p:txBody>
          <a:bodyPr/>
          <a:lstStyle/>
          <a:p>
            <a:r>
              <a:rPr lang="de-DE"/>
              <a:t>Trend 1: Flexible </a:t>
            </a:r>
            <a:r>
              <a:rPr lang="de-DE" err="1"/>
              <a:t>Giving</a:t>
            </a:r>
            <a:r>
              <a:rPr lang="de-DE"/>
              <a:t> Options</a:t>
            </a:r>
          </a:p>
        </p:txBody>
      </p:sp>
      <p:sp>
        <p:nvSpPr>
          <p:cNvPr id="4" name="Textfeld 3">
            <a:extLst>
              <a:ext uri="{FF2B5EF4-FFF2-40B4-BE49-F238E27FC236}">
                <a16:creationId xmlns:a16="http://schemas.microsoft.com/office/drawing/2014/main" id="{E5BC73D0-C883-45E6-96BD-A21A4432209B}"/>
              </a:ext>
            </a:extLst>
          </p:cNvPr>
          <p:cNvSpPr txBox="1"/>
          <p:nvPr/>
        </p:nvSpPr>
        <p:spPr>
          <a:xfrm>
            <a:off x="8128000" y="3730171"/>
            <a:ext cx="3439886" cy="2031325"/>
          </a:xfrm>
          <a:prstGeom prst="rect">
            <a:avLst/>
          </a:prstGeom>
          <a:noFill/>
        </p:spPr>
        <p:txBody>
          <a:bodyPr wrap="square" rtlCol="0">
            <a:spAutoFit/>
          </a:bodyPr>
          <a:lstStyle/>
          <a:p>
            <a:r>
              <a:rPr lang="en-GB" b="0" i="0" u="none" strike="noStrike">
                <a:solidFill>
                  <a:srgbClr val="000000"/>
                </a:solidFill>
                <a:effectLst/>
                <a:latin typeface="Calibri" panose="020F0502020204030204" pitchFamily="34" charset="0"/>
              </a:rPr>
              <a:t>Data from </a:t>
            </a:r>
            <a:r>
              <a:rPr lang="en-GB" b="0" i="0" u="none" strike="noStrike" err="1">
                <a:solidFill>
                  <a:srgbClr val="000000"/>
                </a:solidFill>
                <a:effectLst/>
                <a:latin typeface="Calibri" panose="020F0502020204030204" pitchFamily="34" charset="0"/>
              </a:rPr>
              <a:t>Classy’s</a:t>
            </a:r>
            <a:r>
              <a:rPr lang="en-GB" b="0" i="0" u="none" strike="noStrike">
                <a:solidFill>
                  <a:srgbClr val="000000"/>
                </a:solidFill>
                <a:effectLst/>
                <a:latin typeface="Calibri" panose="020F0502020204030204" pitchFamily="34" charset="0"/>
              </a:rPr>
              <a:t> annual </a:t>
            </a:r>
            <a:r>
              <a:rPr lang="en-GB" b="0" i="0" u="sng" strike="noStrike">
                <a:solidFill>
                  <a:srgbClr val="0563C1"/>
                </a:solidFill>
                <a:effectLst/>
                <a:latin typeface="Calibri" panose="020F0502020204030204" pitchFamily="34" charset="0"/>
                <a:hlinkClick r:id="rId2"/>
              </a:rPr>
              <a:t>Why America Gives</a:t>
            </a:r>
            <a:r>
              <a:rPr lang="en-GB" b="0" i="0" u="none" strike="noStrike">
                <a:solidFill>
                  <a:srgbClr val="000000"/>
                </a:solidFill>
                <a:effectLst/>
                <a:latin typeface="Calibri" panose="020F0502020204030204" pitchFamily="34" charset="0"/>
              </a:rPr>
              <a:t> report shows that donors are completing more donations on their mobile devices than ever before. </a:t>
            </a:r>
          </a:p>
          <a:p>
            <a:endParaRPr lang="en-GB" b="0" i="0">
              <a:solidFill>
                <a:srgbClr val="000000"/>
              </a:solidFill>
              <a:effectLst/>
              <a:latin typeface="Arial" panose="020B0604020202020204" pitchFamily="34" charset="0"/>
            </a:endParaRPr>
          </a:p>
          <a:p>
            <a:endParaRPr lang="de-DE"/>
          </a:p>
        </p:txBody>
      </p:sp>
    </p:spTree>
    <p:extLst>
      <p:ext uri="{BB962C8B-B14F-4D97-AF65-F5344CB8AC3E}">
        <p14:creationId xmlns:p14="http://schemas.microsoft.com/office/powerpoint/2010/main" val="4040876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1E06F9A-0EB1-43D8-A03D-888D37EFDB2E}"/>
              </a:ext>
            </a:extLst>
          </p:cNvPr>
          <p:cNvSpPr>
            <a:spLocks noGrp="1"/>
          </p:cNvSpPr>
          <p:nvPr>
            <p:ph type="body" sz="half" idx="2"/>
          </p:nvPr>
        </p:nvSpPr>
        <p:spPr/>
        <p:txBody>
          <a:bodyPr/>
          <a:lstStyle/>
          <a:p>
            <a:pPr marL="457200" indent="-457200" algn="l" rtl="0" fontAlgn="base">
              <a:buFont typeface="Wingdings" panose="05000000000000000000" pitchFamily="2" charset="2"/>
              <a:buChar char="Ø"/>
            </a:pPr>
            <a:r>
              <a:rPr lang="en-GB" b="0" i="0" u="none" strike="noStrike">
                <a:solidFill>
                  <a:srgbClr val="000000"/>
                </a:solidFill>
                <a:effectLst/>
                <a:latin typeface="Calibri" panose="020F0502020204030204" pitchFamily="34" charset="0"/>
              </a:rPr>
              <a:t>Personalization is critical to building relationships that result in loyal donor bases. </a:t>
            </a:r>
            <a:endParaRPr lang="en-GB">
              <a:solidFill>
                <a:srgbClr val="000000"/>
              </a:solidFill>
              <a:latin typeface="Calibri" panose="020F0502020204030204" pitchFamily="34" charset="0"/>
            </a:endParaRPr>
          </a:p>
          <a:p>
            <a:pPr marL="457200" indent="-457200" algn="l" rtl="0" fontAlgn="base">
              <a:buFont typeface="Wingdings" panose="05000000000000000000" pitchFamily="2" charset="2"/>
              <a:buChar char="Ø"/>
            </a:pPr>
            <a:r>
              <a:rPr lang="en-GB" b="0" i="0" u="none" strike="noStrike" err="1">
                <a:solidFill>
                  <a:srgbClr val="000000"/>
                </a:solidFill>
                <a:effectLst/>
                <a:latin typeface="Calibri" panose="020F0502020204030204" pitchFamily="34" charset="0"/>
              </a:rPr>
              <a:t>Nonprofit</a:t>
            </a:r>
            <a:r>
              <a:rPr lang="en-GB" b="0" i="0" u="none" strike="noStrike">
                <a:solidFill>
                  <a:srgbClr val="000000"/>
                </a:solidFill>
                <a:effectLst/>
                <a:latin typeface="Calibri" panose="020F0502020204030204" pitchFamily="34" charset="0"/>
              </a:rPr>
              <a:t> interactions with supporters need to be tailored according to their stage of life, intent, and preferences for communication.</a:t>
            </a:r>
            <a:endParaRPr lang="en-US"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6C0EC855-CE6F-40B9-80F3-F75670A20826}"/>
              </a:ext>
            </a:extLst>
          </p:cNvPr>
          <p:cNvSpPr>
            <a:spLocks noGrp="1"/>
          </p:cNvSpPr>
          <p:nvPr>
            <p:ph type="title"/>
          </p:nvPr>
        </p:nvSpPr>
        <p:spPr/>
        <p:txBody>
          <a:bodyPr/>
          <a:lstStyle/>
          <a:p>
            <a:r>
              <a:rPr lang="de-DE"/>
              <a:t>Trend 2: </a:t>
            </a:r>
            <a:r>
              <a:rPr lang="de-DE" err="1"/>
              <a:t>Personalized</a:t>
            </a:r>
            <a:r>
              <a:rPr lang="de-DE"/>
              <a:t> </a:t>
            </a:r>
            <a:r>
              <a:rPr lang="de-DE" err="1"/>
              <a:t>Donor</a:t>
            </a:r>
            <a:r>
              <a:rPr lang="de-DE"/>
              <a:t> </a:t>
            </a:r>
            <a:r>
              <a:rPr lang="de-DE" err="1"/>
              <a:t>xperiences</a:t>
            </a:r>
            <a:endParaRPr lang="de-DE"/>
          </a:p>
        </p:txBody>
      </p:sp>
      <p:sp>
        <p:nvSpPr>
          <p:cNvPr id="4" name="Textfeld 3">
            <a:extLst>
              <a:ext uri="{FF2B5EF4-FFF2-40B4-BE49-F238E27FC236}">
                <a16:creationId xmlns:a16="http://schemas.microsoft.com/office/drawing/2014/main" id="{1220CA03-2463-4557-806C-B67AB0DD2F0D}"/>
              </a:ext>
            </a:extLst>
          </p:cNvPr>
          <p:cNvSpPr txBox="1"/>
          <p:nvPr/>
        </p:nvSpPr>
        <p:spPr>
          <a:xfrm>
            <a:off x="8169965" y="3429000"/>
            <a:ext cx="3269974" cy="1754326"/>
          </a:xfrm>
          <a:prstGeom prst="rect">
            <a:avLst/>
          </a:prstGeom>
          <a:noFill/>
        </p:spPr>
        <p:txBody>
          <a:bodyPr wrap="square" rtlCol="0">
            <a:spAutoFit/>
          </a:bodyPr>
          <a:lstStyle/>
          <a:p>
            <a:pPr marL="285750" indent="-285750">
              <a:buFont typeface="Arial" panose="020B0604020202020204" pitchFamily="34" charset="0"/>
              <a:buChar char="•"/>
            </a:pPr>
            <a:r>
              <a:rPr lang="de-DE" err="1"/>
              <a:t>Customized</a:t>
            </a:r>
            <a:r>
              <a:rPr lang="de-DE"/>
              <a:t> </a:t>
            </a:r>
            <a:r>
              <a:rPr lang="de-DE" err="1"/>
              <a:t>donation</a:t>
            </a:r>
            <a:r>
              <a:rPr lang="de-DE"/>
              <a:t> </a:t>
            </a:r>
            <a:r>
              <a:rPr lang="de-DE" err="1"/>
              <a:t>forms</a:t>
            </a:r>
            <a:endParaRPr lang="de-DE"/>
          </a:p>
          <a:p>
            <a:pPr marL="285750" indent="-285750">
              <a:buFont typeface="Arial" panose="020B0604020202020204" pitchFamily="34" charset="0"/>
              <a:buChar char="•"/>
            </a:pPr>
            <a:r>
              <a:rPr lang="de-DE"/>
              <a:t>Segment </a:t>
            </a:r>
            <a:r>
              <a:rPr lang="de-DE" err="1"/>
              <a:t>donors</a:t>
            </a:r>
            <a:endParaRPr lang="de-DE"/>
          </a:p>
          <a:p>
            <a:pPr marL="285750" indent="-285750">
              <a:buFont typeface="Arial" panose="020B0604020202020204" pitchFamily="34" charset="0"/>
              <a:buChar char="•"/>
            </a:pPr>
            <a:r>
              <a:rPr lang="de-DE" err="1"/>
              <a:t>Matching</a:t>
            </a:r>
            <a:r>
              <a:rPr lang="de-DE"/>
              <a:t> </a:t>
            </a:r>
            <a:r>
              <a:rPr lang="de-DE" err="1"/>
              <a:t>gift</a:t>
            </a:r>
            <a:r>
              <a:rPr lang="de-DE"/>
              <a:t> </a:t>
            </a:r>
            <a:r>
              <a:rPr lang="de-DE" err="1"/>
              <a:t>tools</a:t>
            </a:r>
            <a:endParaRPr lang="de-DE"/>
          </a:p>
          <a:p>
            <a:pPr marL="285750" indent="-285750">
              <a:buFont typeface="Arial" panose="020B0604020202020204" pitchFamily="34" charset="0"/>
              <a:buChar char="•"/>
            </a:pPr>
            <a:r>
              <a:rPr lang="de-DE"/>
              <a:t>Appeal </a:t>
            </a:r>
            <a:r>
              <a:rPr lang="de-DE" err="1"/>
              <a:t>to</a:t>
            </a:r>
            <a:r>
              <a:rPr lang="de-DE"/>
              <a:t> </a:t>
            </a:r>
            <a:r>
              <a:rPr lang="de-DE" err="1"/>
              <a:t>donor‘s</a:t>
            </a:r>
            <a:r>
              <a:rPr lang="de-DE"/>
              <a:t> </a:t>
            </a:r>
            <a:r>
              <a:rPr lang="de-DE" err="1"/>
              <a:t>interests</a:t>
            </a:r>
            <a:endParaRPr lang="de-DE"/>
          </a:p>
          <a:p>
            <a:pPr marL="285750" indent="-285750">
              <a:buFont typeface="Arial" panose="020B0604020202020204" pitchFamily="34" charset="0"/>
              <a:buChar char="•"/>
            </a:pPr>
            <a:r>
              <a:rPr lang="de-DE"/>
              <a:t>Special </a:t>
            </a:r>
            <a:r>
              <a:rPr lang="de-DE" err="1"/>
              <a:t>events</a:t>
            </a:r>
            <a:r>
              <a:rPr lang="de-DE"/>
              <a:t> and </a:t>
            </a:r>
            <a:r>
              <a:rPr lang="de-DE" err="1"/>
              <a:t>campaigns</a:t>
            </a:r>
            <a:endParaRPr lang="de-DE"/>
          </a:p>
          <a:p>
            <a:pPr marL="285750" indent="-285750">
              <a:buFont typeface="Arial" panose="020B0604020202020204" pitchFamily="34" charset="0"/>
              <a:buChar char="•"/>
            </a:pPr>
            <a:endParaRPr lang="de-DE"/>
          </a:p>
        </p:txBody>
      </p:sp>
    </p:spTree>
    <p:extLst>
      <p:ext uri="{BB962C8B-B14F-4D97-AF65-F5344CB8AC3E}">
        <p14:creationId xmlns:p14="http://schemas.microsoft.com/office/powerpoint/2010/main" val="2976504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D84CBBA-8596-411A-AF91-E980D61CCCE0}"/>
              </a:ext>
            </a:extLst>
          </p:cNvPr>
          <p:cNvSpPr>
            <a:spLocks noGrp="1"/>
          </p:cNvSpPr>
          <p:nvPr>
            <p:ph type="body" sz="half" idx="2"/>
          </p:nvPr>
        </p:nvSpPr>
        <p:spPr/>
        <p:txBody>
          <a:bodyPr>
            <a:normAutofit/>
          </a:bodyPr>
          <a:lstStyle/>
          <a:p>
            <a:pPr marL="457200" indent="-457200" algn="l" rtl="0" fontAlgn="base">
              <a:buFont typeface="Wingdings" panose="05000000000000000000" pitchFamily="2" charset="2"/>
              <a:buChar char="Ø"/>
            </a:pPr>
            <a:r>
              <a:rPr lang="en-GB" b="0" i="0" u="none" strike="noStrike">
                <a:solidFill>
                  <a:srgbClr val="000000"/>
                </a:solidFill>
                <a:effectLst/>
                <a:latin typeface="Calibri" panose="020F0502020204030204" pitchFamily="34" charset="0"/>
              </a:rPr>
              <a:t>Hybrid events benefit both in-person and virtual attendees with advanced, tech-driven experiences that take lessons from the many virtual events staged during the pandemic.</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Wingdings" panose="05000000000000000000" pitchFamily="2" charset="2"/>
              <a:buChar char="Ø"/>
            </a:pPr>
            <a:r>
              <a:rPr lang="en-GB">
                <a:solidFill>
                  <a:srgbClr val="000000"/>
                </a:solidFill>
                <a:latin typeface="Calibri" panose="020F0502020204030204" pitchFamily="34" charset="0"/>
              </a:rPr>
              <a:t>For national non-profits</a:t>
            </a:r>
            <a:r>
              <a:rPr lang="en-GB" b="0" i="0" u="none" strike="noStrike">
                <a:solidFill>
                  <a:srgbClr val="000000"/>
                </a:solidFill>
                <a:effectLst/>
                <a:latin typeface="Calibri" panose="020F0502020204030204" pitchFamily="34" charset="0"/>
              </a:rPr>
              <a:t>, hybrid is a way to stay frictionless. For local organizations, hybrid events can open new opportunities to enhance donor relations. </a:t>
            </a:r>
          </a:p>
        </p:txBody>
      </p:sp>
      <p:sp>
        <p:nvSpPr>
          <p:cNvPr id="3" name="Titel 2">
            <a:extLst>
              <a:ext uri="{FF2B5EF4-FFF2-40B4-BE49-F238E27FC236}">
                <a16:creationId xmlns:a16="http://schemas.microsoft.com/office/drawing/2014/main" id="{756D2F11-A633-465D-8DB5-B84D975D12E7}"/>
              </a:ext>
            </a:extLst>
          </p:cNvPr>
          <p:cNvSpPr>
            <a:spLocks noGrp="1"/>
          </p:cNvSpPr>
          <p:nvPr>
            <p:ph type="title"/>
          </p:nvPr>
        </p:nvSpPr>
        <p:spPr/>
        <p:txBody>
          <a:bodyPr/>
          <a:lstStyle/>
          <a:p>
            <a:r>
              <a:rPr lang="de-DE"/>
              <a:t>Trend 3: Tech-</a:t>
            </a:r>
            <a:r>
              <a:rPr lang="de-DE" err="1"/>
              <a:t>driven</a:t>
            </a:r>
            <a:r>
              <a:rPr lang="de-DE"/>
              <a:t> Events</a:t>
            </a:r>
          </a:p>
        </p:txBody>
      </p:sp>
      <p:sp>
        <p:nvSpPr>
          <p:cNvPr id="5" name="Textfeld 4">
            <a:extLst>
              <a:ext uri="{FF2B5EF4-FFF2-40B4-BE49-F238E27FC236}">
                <a16:creationId xmlns:a16="http://schemas.microsoft.com/office/drawing/2014/main" id="{CCAF051F-7483-4FB9-BA0F-3FDFDD9D60E3}"/>
              </a:ext>
            </a:extLst>
          </p:cNvPr>
          <p:cNvSpPr txBox="1"/>
          <p:nvPr/>
        </p:nvSpPr>
        <p:spPr>
          <a:xfrm>
            <a:off x="8316686" y="3429000"/>
            <a:ext cx="3106057" cy="1200329"/>
          </a:xfrm>
          <a:prstGeom prst="rect">
            <a:avLst/>
          </a:prstGeom>
          <a:noFill/>
        </p:spPr>
        <p:txBody>
          <a:bodyPr wrap="square">
            <a:spAutoFit/>
          </a:bodyPr>
          <a:lstStyle/>
          <a:p>
            <a:pPr algn="l" rtl="0" fontAlgn="base"/>
            <a:r>
              <a:rPr lang="en-GB" b="0" i="0" u="none" strike="noStrike">
                <a:solidFill>
                  <a:srgbClr val="000000"/>
                </a:solidFill>
                <a:effectLst/>
                <a:latin typeface="Calibri" panose="020F0502020204030204" pitchFamily="34" charset="0"/>
              </a:rPr>
              <a:t>Technology-driven experiences will continue to bring causes beyond their physical city borders.</a:t>
            </a:r>
            <a:endParaRPr lang="en-US"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311159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718F79A-A6FD-4F3F-A8B5-FDBC4B024BB9}"/>
              </a:ext>
            </a:extLst>
          </p:cNvPr>
          <p:cNvSpPr>
            <a:spLocks noGrp="1"/>
          </p:cNvSpPr>
          <p:nvPr>
            <p:ph type="body" sz="half" idx="2"/>
          </p:nvPr>
        </p:nvSpPr>
        <p:spPr/>
        <p:txBody>
          <a:bodyPr>
            <a:normAutofit lnSpcReduction="10000"/>
          </a:bodyPr>
          <a:lstStyle/>
          <a:p>
            <a:pPr marL="457200" indent="-457200" algn="l" rtl="0" fontAlgn="base">
              <a:buFont typeface="Wingdings" panose="05000000000000000000" pitchFamily="2" charset="2"/>
              <a:buChar char="Ø"/>
            </a:pPr>
            <a:r>
              <a:rPr lang="en-GB" b="0" i="0" u="none" strike="noStrike">
                <a:solidFill>
                  <a:srgbClr val="000000"/>
                </a:solidFill>
                <a:effectLst/>
                <a:latin typeface="Calibri" panose="020F0502020204030204" pitchFamily="34" charset="0"/>
              </a:rPr>
              <a:t>Recurring giving accounts for 26% of online revenue for organizations that raise over $50 million in total donation volume on Classy, as noted in </a:t>
            </a:r>
            <a:r>
              <a:rPr lang="en-GB" b="0" i="0" u="sng" strike="noStrike">
                <a:solidFill>
                  <a:srgbClr val="0563C1"/>
                </a:solidFill>
                <a:effectLst/>
                <a:latin typeface="Calibri" panose="020F0502020204030204" pitchFamily="34" charset="0"/>
                <a:hlinkClick r:id="rId3"/>
              </a:rPr>
              <a:t>The State of Modern Philanthropy</a:t>
            </a:r>
            <a:r>
              <a:rPr lang="en-GB" b="0" i="0" u="none" strike="noStrike">
                <a:solidFill>
                  <a:srgbClr val="000000"/>
                </a:solidFill>
                <a:effectLst/>
                <a:latin typeface="Calibri" panose="020F0502020204030204" pitchFamily="34" charset="0"/>
              </a:rPr>
              <a:t>. </a:t>
            </a:r>
          </a:p>
          <a:p>
            <a:pPr marL="457200" indent="-457200" algn="l" rtl="0" fontAlgn="base">
              <a:buFont typeface="Wingdings" panose="05000000000000000000" pitchFamily="2" charset="2"/>
              <a:buChar char="Ø"/>
            </a:pPr>
            <a:r>
              <a:rPr lang="en-GB" b="0" i="0" u="none" strike="noStrike">
                <a:solidFill>
                  <a:srgbClr val="000000"/>
                </a:solidFill>
                <a:effectLst/>
                <a:latin typeface="Calibri" panose="020F0502020204030204" pitchFamily="34" charset="0"/>
              </a:rPr>
              <a:t>The technology is simple, and the impact of just a handful of recurring donations made, tracked, and nurtured online can mean sustainable income for years ahead without requiring additional resources.</a:t>
            </a:r>
            <a:endParaRPr lang="en-US"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B8FFC3CE-E619-425C-9390-9662427AB877}"/>
              </a:ext>
            </a:extLst>
          </p:cNvPr>
          <p:cNvSpPr>
            <a:spLocks noGrp="1"/>
          </p:cNvSpPr>
          <p:nvPr>
            <p:ph type="title"/>
          </p:nvPr>
        </p:nvSpPr>
        <p:spPr/>
        <p:txBody>
          <a:bodyPr/>
          <a:lstStyle/>
          <a:p>
            <a:r>
              <a:rPr lang="de-DE"/>
              <a:t>Trend 4: </a:t>
            </a:r>
            <a:r>
              <a:rPr lang="de-DE" err="1"/>
              <a:t>Evolved</a:t>
            </a:r>
            <a:r>
              <a:rPr lang="de-DE"/>
              <a:t> </a:t>
            </a:r>
            <a:r>
              <a:rPr lang="de-DE" err="1"/>
              <a:t>Recurring</a:t>
            </a:r>
            <a:r>
              <a:rPr lang="de-DE"/>
              <a:t> </a:t>
            </a:r>
            <a:r>
              <a:rPr lang="de-DE" err="1"/>
              <a:t>Giving</a:t>
            </a:r>
            <a:r>
              <a:rPr lang="de-DE"/>
              <a:t> </a:t>
            </a:r>
          </a:p>
        </p:txBody>
      </p:sp>
      <p:sp>
        <p:nvSpPr>
          <p:cNvPr id="4" name="Textfeld 3">
            <a:extLst>
              <a:ext uri="{FF2B5EF4-FFF2-40B4-BE49-F238E27FC236}">
                <a16:creationId xmlns:a16="http://schemas.microsoft.com/office/drawing/2014/main" id="{676974D3-B79D-4561-85D4-EFEAFBDACF9A}"/>
              </a:ext>
            </a:extLst>
          </p:cNvPr>
          <p:cNvSpPr txBox="1"/>
          <p:nvPr/>
        </p:nvSpPr>
        <p:spPr>
          <a:xfrm>
            <a:off x="8125691" y="3792682"/>
            <a:ext cx="3543300" cy="923330"/>
          </a:xfrm>
          <a:prstGeom prst="rect">
            <a:avLst/>
          </a:prstGeom>
          <a:noFill/>
        </p:spPr>
        <p:txBody>
          <a:bodyPr wrap="square" rtlCol="0">
            <a:spAutoFit/>
          </a:bodyPr>
          <a:lstStyle/>
          <a:p>
            <a:r>
              <a:rPr lang="de-DE"/>
              <a:t>READ</a:t>
            </a:r>
          </a:p>
          <a:p>
            <a:r>
              <a:rPr lang="en-US">
                <a:hlinkClick r:id="rId4"/>
              </a:rPr>
              <a:t>Donor Retention and Recurring Giving (donorsnap.com)</a:t>
            </a:r>
            <a:endParaRPr lang="de-DE"/>
          </a:p>
        </p:txBody>
      </p:sp>
    </p:spTree>
    <p:extLst>
      <p:ext uri="{BB962C8B-B14F-4D97-AF65-F5344CB8AC3E}">
        <p14:creationId xmlns:p14="http://schemas.microsoft.com/office/powerpoint/2010/main" val="2498493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1396D8C-E0FE-4D1C-B3A1-9166AAFAACE5}"/>
              </a:ext>
            </a:extLst>
          </p:cNvPr>
          <p:cNvSpPr>
            <a:spLocks noGrp="1"/>
          </p:cNvSpPr>
          <p:nvPr>
            <p:ph type="body" sz="half" idx="2"/>
          </p:nvPr>
        </p:nvSpPr>
        <p:spPr/>
        <p:txBody>
          <a:bodyPr/>
          <a:lstStyle/>
          <a:p>
            <a:pPr marL="457200" indent="-457200">
              <a:buFont typeface="Wingdings" panose="05000000000000000000" pitchFamily="2" charset="2"/>
              <a:buChar char="Ø"/>
            </a:pPr>
            <a:r>
              <a:rPr lang="en-GB" b="0" i="0" u="none" strike="noStrike">
                <a:solidFill>
                  <a:srgbClr val="000000"/>
                </a:solidFill>
                <a:effectLst/>
                <a:latin typeface="Calibri" panose="020F0502020204030204" pitchFamily="34" charset="0"/>
              </a:rPr>
              <a:t>Employee engagement programs and the heightened desire to make an impact are leading people to look for more purpose in their day to day. </a:t>
            </a:r>
          </a:p>
          <a:p>
            <a:pPr marL="457200" indent="-457200">
              <a:buFont typeface="Wingdings" panose="05000000000000000000" pitchFamily="2" charset="2"/>
              <a:buChar char="Ø"/>
            </a:pPr>
            <a:r>
              <a:rPr lang="en-GB" b="0" i="0" u="none" strike="noStrike" err="1">
                <a:solidFill>
                  <a:srgbClr val="000000"/>
                </a:solidFill>
                <a:effectLst/>
                <a:latin typeface="Calibri" panose="020F0502020204030204" pitchFamily="34" charset="0"/>
              </a:rPr>
              <a:t>Nonprofits</a:t>
            </a:r>
            <a:r>
              <a:rPr lang="en-GB" b="0" i="0" u="none" strike="noStrike">
                <a:solidFill>
                  <a:srgbClr val="000000"/>
                </a:solidFill>
                <a:effectLst/>
                <a:latin typeface="Calibri" panose="020F0502020204030204" pitchFamily="34" charset="0"/>
              </a:rPr>
              <a:t> and new </a:t>
            </a:r>
            <a:r>
              <a:rPr lang="en-GB" b="0" i="0" u="none" strike="noStrike" err="1">
                <a:solidFill>
                  <a:srgbClr val="000000"/>
                </a:solidFill>
                <a:effectLst/>
                <a:latin typeface="Calibri" panose="020F0502020204030204" pitchFamily="34" charset="0"/>
              </a:rPr>
              <a:t>startups</a:t>
            </a:r>
            <a:r>
              <a:rPr lang="en-GB" b="0" i="0" u="none" strike="noStrike">
                <a:solidFill>
                  <a:srgbClr val="000000"/>
                </a:solidFill>
                <a:effectLst/>
                <a:latin typeface="Calibri" panose="020F0502020204030204" pitchFamily="34" charset="0"/>
              </a:rPr>
              <a:t> can meet the moment by bringing their missions to workplaces knowing that donors are likely to find out about new causes through word of mouth within their close circles.</a:t>
            </a:r>
            <a:endParaRPr lang="de-DE"/>
          </a:p>
        </p:txBody>
      </p:sp>
      <p:sp>
        <p:nvSpPr>
          <p:cNvPr id="3" name="Titel 2">
            <a:extLst>
              <a:ext uri="{FF2B5EF4-FFF2-40B4-BE49-F238E27FC236}">
                <a16:creationId xmlns:a16="http://schemas.microsoft.com/office/drawing/2014/main" id="{CEB6013A-CF38-4C40-BD36-544A1166DDF5}"/>
              </a:ext>
            </a:extLst>
          </p:cNvPr>
          <p:cNvSpPr>
            <a:spLocks noGrp="1"/>
          </p:cNvSpPr>
          <p:nvPr>
            <p:ph type="title"/>
          </p:nvPr>
        </p:nvSpPr>
        <p:spPr/>
        <p:txBody>
          <a:bodyPr/>
          <a:lstStyle/>
          <a:p>
            <a:r>
              <a:rPr lang="de-DE"/>
              <a:t>Trend 5: Community </a:t>
            </a:r>
            <a:r>
              <a:rPr lang="de-DE" err="1"/>
              <a:t>through</a:t>
            </a:r>
            <a:r>
              <a:rPr lang="de-DE"/>
              <a:t> </a:t>
            </a:r>
            <a:r>
              <a:rPr lang="de-DE" err="1"/>
              <a:t>Workplace</a:t>
            </a:r>
            <a:r>
              <a:rPr lang="de-DE"/>
              <a:t> </a:t>
            </a:r>
            <a:r>
              <a:rPr lang="de-DE" err="1"/>
              <a:t>Giving</a:t>
            </a:r>
            <a:r>
              <a:rPr lang="de-DE"/>
              <a:t>	 </a:t>
            </a:r>
          </a:p>
        </p:txBody>
      </p:sp>
      <p:sp>
        <p:nvSpPr>
          <p:cNvPr id="4" name="Textfeld 3">
            <a:extLst>
              <a:ext uri="{FF2B5EF4-FFF2-40B4-BE49-F238E27FC236}">
                <a16:creationId xmlns:a16="http://schemas.microsoft.com/office/drawing/2014/main" id="{F10D1FE8-A60F-42AC-AECA-C0A2D879A250}"/>
              </a:ext>
            </a:extLst>
          </p:cNvPr>
          <p:cNvSpPr txBox="1"/>
          <p:nvPr/>
        </p:nvSpPr>
        <p:spPr>
          <a:xfrm>
            <a:off x="8080513" y="3796748"/>
            <a:ext cx="3538330" cy="1200329"/>
          </a:xfrm>
          <a:prstGeom prst="rect">
            <a:avLst/>
          </a:prstGeom>
          <a:noFill/>
        </p:spPr>
        <p:txBody>
          <a:bodyPr wrap="square" rtlCol="0">
            <a:spAutoFit/>
          </a:bodyPr>
          <a:lstStyle/>
          <a:p>
            <a:r>
              <a:rPr lang="de-DE" b="1"/>
              <a:t>WATCH</a:t>
            </a:r>
          </a:p>
          <a:p>
            <a:r>
              <a:rPr lang="de-DE" err="1"/>
              <a:t>What</a:t>
            </a:r>
            <a:r>
              <a:rPr lang="de-DE"/>
              <a:t> </a:t>
            </a:r>
            <a:r>
              <a:rPr lang="de-DE" err="1"/>
              <a:t>is</a:t>
            </a:r>
            <a:r>
              <a:rPr lang="de-DE"/>
              <a:t> </a:t>
            </a:r>
            <a:r>
              <a:rPr lang="de-DE" err="1"/>
              <a:t>workplace</a:t>
            </a:r>
            <a:r>
              <a:rPr lang="de-DE"/>
              <a:t> and </a:t>
            </a:r>
            <a:r>
              <a:rPr lang="de-DE" err="1"/>
              <a:t>employee</a:t>
            </a:r>
            <a:r>
              <a:rPr lang="de-DE"/>
              <a:t> </a:t>
            </a:r>
            <a:r>
              <a:rPr lang="de-DE" err="1"/>
              <a:t>giving</a:t>
            </a:r>
            <a:r>
              <a:rPr lang="de-DE"/>
              <a:t>?</a:t>
            </a:r>
          </a:p>
          <a:p>
            <a:r>
              <a:rPr lang="de-DE">
                <a:hlinkClick r:id="rId2"/>
              </a:rPr>
              <a:t>https://youtu.be/ICaZXq74Y9Y</a:t>
            </a:r>
            <a:endParaRPr lang="de-DE"/>
          </a:p>
        </p:txBody>
      </p:sp>
    </p:spTree>
    <p:extLst>
      <p:ext uri="{BB962C8B-B14F-4D97-AF65-F5344CB8AC3E}">
        <p14:creationId xmlns:p14="http://schemas.microsoft.com/office/powerpoint/2010/main" val="1528147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CEF4F54-F5FC-49ED-87B3-B6891FECA72B}"/>
              </a:ext>
            </a:extLst>
          </p:cNvPr>
          <p:cNvSpPr>
            <a:spLocks noGrp="1"/>
          </p:cNvSpPr>
          <p:nvPr>
            <p:ph type="body" sz="half" idx="2"/>
          </p:nvPr>
        </p:nvSpPr>
        <p:spPr/>
        <p:txBody>
          <a:bodyPr>
            <a:normAutofit/>
          </a:bodyPr>
          <a:lstStyle/>
          <a:p>
            <a:pPr algn="l" rtl="0" fontAlgn="base"/>
            <a:r>
              <a:rPr lang="en-GB" b="0" i="0" u="none" strike="noStrike">
                <a:solidFill>
                  <a:srgbClr val="000000"/>
                </a:solidFill>
                <a:effectLst/>
                <a:latin typeface="Calibri" panose="020F0502020204030204" pitchFamily="34" charset="0"/>
              </a:rPr>
              <a:t>Crowdfunding has created the opportunity for entrepreneurs to raise hundreds of thousands or millions of dollars from anyone with money to invest. Crowdfunding provides a forum to anyone with an idea to pitch it in front of waiting investors. </a:t>
            </a:r>
            <a:endParaRPr lang="en-GB">
              <a:solidFill>
                <a:srgbClr val="000000"/>
              </a:solidFill>
              <a:latin typeface="Calibri" panose="020F0502020204030204" pitchFamily="34" charset="0"/>
            </a:endParaRPr>
          </a:p>
          <a:p>
            <a:pPr algn="l" rtl="0" fontAlgn="base"/>
            <a:endParaRPr lang="en-GB" b="0" i="0" u="none" strike="noStrike">
              <a:solidFill>
                <a:srgbClr val="000000"/>
              </a:solidFill>
              <a:effectLst/>
              <a:latin typeface="Calibri" panose="020F0502020204030204" pitchFamily="34" charset="0"/>
            </a:endParaRPr>
          </a:p>
        </p:txBody>
      </p:sp>
      <p:sp>
        <p:nvSpPr>
          <p:cNvPr id="3" name="Titel 2">
            <a:extLst>
              <a:ext uri="{FF2B5EF4-FFF2-40B4-BE49-F238E27FC236}">
                <a16:creationId xmlns:a16="http://schemas.microsoft.com/office/drawing/2014/main" id="{EC4AE994-A945-462C-B791-41C0B18A6719}"/>
              </a:ext>
            </a:extLst>
          </p:cNvPr>
          <p:cNvSpPr>
            <a:spLocks noGrp="1"/>
          </p:cNvSpPr>
          <p:nvPr>
            <p:ph type="title"/>
          </p:nvPr>
        </p:nvSpPr>
        <p:spPr/>
        <p:txBody>
          <a:bodyPr/>
          <a:lstStyle/>
          <a:p>
            <a:r>
              <a:rPr lang="de-DE"/>
              <a:t>Spotlight: Crowdfunding	</a:t>
            </a:r>
          </a:p>
        </p:txBody>
      </p:sp>
    </p:spTree>
    <p:extLst>
      <p:ext uri="{BB962C8B-B14F-4D97-AF65-F5344CB8AC3E}">
        <p14:creationId xmlns:p14="http://schemas.microsoft.com/office/powerpoint/2010/main" val="2440849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0A2C164-A1A9-47CF-BE91-E1CE29752499}"/>
              </a:ext>
            </a:extLst>
          </p:cNvPr>
          <p:cNvSpPr>
            <a:spLocks noGrp="1"/>
          </p:cNvSpPr>
          <p:nvPr>
            <p:ph type="body" sz="half" idx="2"/>
          </p:nvPr>
        </p:nvSpPr>
        <p:spPr>
          <a:xfrm>
            <a:off x="358219" y="1875933"/>
            <a:ext cx="6350694" cy="4703975"/>
          </a:xfrm>
        </p:spPr>
        <p:txBody>
          <a:bodyPr>
            <a:normAutofit fontScale="92500" lnSpcReduction="10000"/>
          </a:bodyPr>
          <a:lstStyle/>
          <a:p>
            <a:pPr marL="457200" indent="-457200">
              <a:buFont typeface="Wingdings" panose="05000000000000000000" pitchFamily="2" charset="2"/>
              <a:buChar char="Ø"/>
            </a:pPr>
            <a:r>
              <a:rPr lang="en-GB" b="0" i="0" u="none" strike="noStrike">
                <a:solidFill>
                  <a:srgbClr val="000000"/>
                </a:solidFill>
                <a:effectLst/>
                <a:latin typeface="Calibri" panose="020F0502020204030204" pitchFamily="34" charset="0"/>
              </a:rPr>
              <a:t>Crowdfunding is the use of small amounts of capital from a large number of individuals to finance a new business venture. </a:t>
            </a:r>
          </a:p>
          <a:p>
            <a:pPr marL="457200" indent="-457200">
              <a:buFont typeface="Wingdings" panose="05000000000000000000" pitchFamily="2" charset="2"/>
              <a:buChar char="Ø"/>
            </a:pPr>
            <a:r>
              <a:rPr lang="en-GB" b="0" i="0" u="none" strike="noStrike">
                <a:solidFill>
                  <a:srgbClr val="000000"/>
                </a:solidFill>
                <a:effectLst/>
                <a:latin typeface="Calibri" panose="020F0502020204030204" pitchFamily="34" charset="0"/>
              </a:rPr>
              <a:t>Crowdfunding makes use of the easy accessibility of vast networks of people through </a:t>
            </a:r>
            <a:r>
              <a:rPr lang="en-GB" b="0" i="0" u="sng" strike="noStrike">
                <a:solidFill>
                  <a:srgbClr val="0563C1"/>
                </a:solidFill>
                <a:effectLst/>
                <a:latin typeface="Calibri" panose="020F0502020204030204" pitchFamily="34" charset="0"/>
                <a:hlinkClick r:id="rId2"/>
              </a:rPr>
              <a:t>social media</a:t>
            </a:r>
            <a:r>
              <a:rPr lang="en-GB" b="0" i="0" u="none" strike="noStrike">
                <a:solidFill>
                  <a:srgbClr val="000000"/>
                </a:solidFill>
                <a:effectLst/>
                <a:latin typeface="Calibri" panose="020F0502020204030204" pitchFamily="34" charset="0"/>
              </a:rPr>
              <a:t> and crowdfunding websites to bring investors and entrepreneurs together, with the potential to increase entrepreneurship by expanding the pool of investors beyond the traditional circle of owners, relatives, and </a:t>
            </a:r>
            <a:r>
              <a:rPr lang="en-GB" b="0" i="0" u="sng" strike="noStrike">
                <a:solidFill>
                  <a:srgbClr val="0563C1"/>
                </a:solidFill>
                <a:effectLst/>
                <a:latin typeface="Calibri" panose="020F0502020204030204" pitchFamily="34" charset="0"/>
                <a:hlinkClick r:id="rId3"/>
              </a:rPr>
              <a:t>venture capitalists</a:t>
            </a:r>
            <a:r>
              <a:rPr lang="en-GB" b="0" i="0" u="none" strike="noStrike">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E6ED914D-4357-4AC7-B195-E81C08916592}"/>
              </a:ext>
            </a:extLst>
          </p:cNvPr>
          <p:cNvSpPr>
            <a:spLocks noGrp="1"/>
          </p:cNvSpPr>
          <p:nvPr>
            <p:ph type="title"/>
          </p:nvPr>
        </p:nvSpPr>
        <p:spPr/>
        <p:txBody>
          <a:bodyPr/>
          <a:lstStyle/>
          <a:p>
            <a:r>
              <a:rPr lang="de-DE" err="1"/>
              <a:t>What</a:t>
            </a:r>
            <a:r>
              <a:rPr lang="de-DE"/>
              <a:t> </a:t>
            </a:r>
            <a:r>
              <a:rPr lang="de-DE" err="1"/>
              <a:t>is</a:t>
            </a:r>
            <a:r>
              <a:rPr lang="de-DE"/>
              <a:t> </a:t>
            </a:r>
            <a:r>
              <a:rPr lang="de-DE" err="1"/>
              <a:t>crowdfunding</a:t>
            </a:r>
            <a:r>
              <a:rPr lang="de-DE"/>
              <a:t>?</a:t>
            </a:r>
          </a:p>
        </p:txBody>
      </p:sp>
      <p:sp>
        <p:nvSpPr>
          <p:cNvPr id="4" name="Textfeld 3">
            <a:extLst>
              <a:ext uri="{FF2B5EF4-FFF2-40B4-BE49-F238E27FC236}">
                <a16:creationId xmlns:a16="http://schemas.microsoft.com/office/drawing/2014/main" id="{51D47AB0-627D-42D8-980A-D4C0810E6DB5}"/>
              </a:ext>
            </a:extLst>
          </p:cNvPr>
          <p:cNvSpPr txBox="1"/>
          <p:nvPr/>
        </p:nvSpPr>
        <p:spPr>
          <a:xfrm>
            <a:off x="8160026" y="3737113"/>
            <a:ext cx="3279913" cy="1200329"/>
          </a:xfrm>
          <a:prstGeom prst="rect">
            <a:avLst/>
          </a:prstGeom>
          <a:noFill/>
        </p:spPr>
        <p:txBody>
          <a:bodyPr wrap="square" rtlCol="0">
            <a:spAutoFit/>
          </a:bodyPr>
          <a:lstStyle/>
          <a:p>
            <a:pPr algn="l" rtl="0" fontAlgn="base"/>
            <a:r>
              <a:rPr lang="en-GB" b="1" i="0" u="none" strike="noStrike">
                <a:solidFill>
                  <a:srgbClr val="000000"/>
                </a:solidFill>
                <a:effectLst/>
                <a:latin typeface="Calibri" panose="020F0502020204030204" pitchFamily="34" charset="0"/>
              </a:rPr>
              <a:t>READ</a:t>
            </a:r>
            <a:r>
              <a:rPr lang="en-GB" b="0" i="0" u="none" strike="noStrike">
                <a:solidFill>
                  <a:srgbClr val="000000"/>
                </a:solidFill>
                <a:effectLst/>
                <a:latin typeface="Calibri" panose="020F0502020204030204" pitchFamily="34" charset="0"/>
              </a:rPr>
              <a:t>:</a:t>
            </a:r>
            <a:r>
              <a:rPr lang="en-US" b="0" i="0">
                <a:solidFill>
                  <a:srgbClr val="000000"/>
                </a:solidFill>
                <a:effectLst/>
                <a:latin typeface="Calibri" panose="020F0502020204030204" pitchFamily="34" charset="0"/>
              </a:rPr>
              <a:t>​</a:t>
            </a:r>
            <a:endParaRPr lang="en-US" b="0" i="0">
              <a:solidFill>
                <a:srgbClr val="000000"/>
              </a:solidFill>
              <a:effectLst/>
              <a:latin typeface="Segoe UI" panose="020B0502040204020203" pitchFamily="34" charset="0"/>
            </a:endParaRPr>
          </a:p>
          <a:p>
            <a:pPr algn="l" rtl="0" fontAlgn="base"/>
            <a:r>
              <a:rPr lang="en-GB" b="0" i="0" u="sng" strike="noStrike">
                <a:solidFill>
                  <a:srgbClr val="0563C1"/>
                </a:solidFill>
                <a:effectLst/>
                <a:latin typeface="Calibri" panose="020F0502020204030204" pitchFamily="34" charset="0"/>
                <a:hlinkClick r:id="rId4"/>
              </a:rPr>
              <a:t>https://www.investopedia.com/terms/c/crowdfunding.asp</a:t>
            </a:r>
            <a:r>
              <a:rPr lang="en-GB" b="0" i="0">
                <a:solidFill>
                  <a:srgbClr val="000000"/>
                </a:solidFill>
                <a:effectLst/>
                <a:latin typeface="Calibri" panose="020F0502020204030204" pitchFamily="34" charset="0"/>
              </a:rPr>
              <a:t>​</a:t>
            </a:r>
            <a:endParaRPr lang="en-GB" b="0" i="0">
              <a:solidFill>
                <a:srgbClr val="000000"/>
              </a:solidFill>
              <a:effectLst/>
              <a:latin typeface="Segoe UI" panose="020B0502040204020203" pitchFamily="34" charset="0"/>
            </a:endParaRPr>
          </a:p>
          <a:p>
            <a:endParaRPr lang="de-DE"/>
          </a:p>
        </p:txBody>
      </p:sp>
    </p:spTree>
    <p:extLst>
      <p:ext uri="{BB962C8B-B14F-4D97-AF65-F5344CB8AC3E}">
        <p14:creationId xmlns:p14="http://schemas.microsoft.com/office/powerpoint/2010/main" val="7815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239E193-3010-4BE9-AE8C-5FF297935EBE}"/>
              </a:ext>
            </a:extLst>
          </p:cNvPr>
          <p:cNvSpPr>
            <a:spLocks noGrp="1"/>
          </p:cNvSpPr>
          <p:nvPr>
            <p:ph type="body" sz="half" idx="2"/>
          </p:nvPr>
        </p:nvSpPr>
        <p:spPr/>
        <p:txBody>
          <a:bodyPr/>
          <a:lstStyle/>
          <a:p>
            <a:pPr marL="457200" indent="-457200">
              <a:buFont typeface="Wingdings" panose="05000000000000000000" pitchFamily="2" charset="2"/>
              <a:buChar char="Ø"/>
            </a:pPr>
            <a:r>
              <a:rPr lang="en-GB" b="0" i="0" u="none" strike="noStrike">
                <a:solidFill>
                  <a:srgbClr val="000000"/>
                </a:solidFill>
                <a:effectLst/>
                <a:latin typeface="Calibri" panose="020F0502020204030204" pitchFamily="34" charset="0"/>
              </a:rPr>
              <a:t>Those seeking financial backing create a campaign to inform potential investors/donors about the purpose and need for cash, as well as to ask for it.</a:t>
            </a:r>
          </a:p>
          <a:p>
            <a:pPr marL="457200" indent="-457200">
              <a:buFont typeface="Wingdings" panose="05000000000000000000" pitchFamily="2" charset="2"/>
              <a:buChar char="Ø"/>
            </a:pPr>
            <a:r>
              <a:rPr lang="en-GB" b="0" i="0" u="none" strike="noStrike">
                <a:solidFill>
                  <a:srgbClr val="000000"/>
                </a:solidFill>
                <a:effectLst/>
                <a:latin typeface="Calibri" panose="020F0502020204030204" pitchFamily="34" charset="0"/>
              </a:rPr>
              <a:t>Crowdfunding allows investors to select from hundreds of projects and invest as little as 10€.</a:t>
            </a:r>
          </a:p>
          <a:p>
            <a:pPr marL="457200" indent="-457200">
              <a:buFont typeface="Wingdings" panose="05000000000000000000" pitchFamily="2" charset="2"/>
              <a:buChar char="Ø"/>
            </a:pPr>
            <a:r>
              <a:rPr lang="en-GB" b="0" i="0" u="none" strike="noStrike">
                <a:solidFill>
                  <a:srgbClr val="000000"/>
                </a:solidFill>
                <a:effectLst/>
                <a:latin typeface="Calibri" panose="020F0502020204030204" pitchFamily="34" charset="0"/>
              </a:rPr>
              <a:t>Crowdfunding sites generate revenue from a percentage of the funds raised.</a:t>
            </a:r>
          </a:p>
          <a:p>
            <a:pPr marL="457200" indent="-457200">
              <a:buFont typeface="Arial" panose="020B0604020202020204" pitchFamily="34" charset="0"/>
              <a:buChar char="•"/>
            </a:pPr>
            <a:endParaRPr lang="en-GB">
              <a:solidFill>
                <a:srgbClr val="000000"/>
              </a:solidFill>
              <a:latin typeface="Calibri" panose="020F0502020204030204" pitchFamily="34" charset="0"/>
            </a:endParaRPr>
          </a:p>
          <a:p>
            <a:pPr marL="457200" indent="-457200">
              <a:buFont typeface="Arial" panose="020B0604020202020204" pitchFamily="34" charset="0"/>
              <a:buChar char="•"/>
            </a:pPr>
            <a:endParaRPr lang="de-DE"/>
          </a:p>
        </p:txBody>
      </p:sp>
      <p:sp>
        <p:nvSpPr>
          <p:cNvPr id="3" name="Titel 2">
            <a:extLst>
              <a:ext uri="{FF2B5EF4-FFF2-40B4-BE49-F238E27FC236}">
                <a16:creationId xmlns:a16="http://schemas.microsoft.com/office/drawing/2014/main" id="{29173470-0000-415C-8667-446F02704015}"/>
              </a:ext>
            </a:extLst>
          </p:cNvPr>
          <p:cNvSpPr>
            <a:spLocks noGrp="1"/>
          </p:cNvSpPr>
          <p:nvPr>
            <p:ph type="title"/>
          </p:nvPr>
        </p:nvSpPr>
        <p:spPr/>
        <p:txBody>
          <a:bodyPr/>
          <a:lstStyle/>
          <a:p>
            <a:r>
              <a:rPr lang="de-DE" err="1"/>
              <a:t>How</a:t>
            </a:r>
            <a:r>
              <a:rPr lang="de-DE"/>
              <a:t> </a:t>
            </a:r>
            <a:r>
              <a:rPr lang="de-DE" err="1"/>
              <a:t>does</a:t>
            </a:r>
            <a:r>
              <a:rPr lang="de-DE"/>
              <a:t> </a:t>
            </a:r>
            <a:r>
              <a:rPr lang="de-DE" err="1"/>
              <a:t>crowdfunding</a:t>
            </a:r>
            <a:r>
              <a:rPr lang="de-DE"/>
              <a:t> </a:t>
            </a:r>
            <a:r>
              <a:rPr lang="de-DE" err="1"/>
              <a:t>work</a:t>
            </a:r>
            <a:r>
              <a:rPr lang="de-DE"/>
              <a:t>?</a:t>
            </a:r>
          </a:p>
        </p:txBody>
      </p:sp>
    </p:spTree>
    <p:extLst>
      <p:ext uri="{BB962C8B-B14F-4D97-AF65-F5344CB8AC3E}">
        <p14:creationId xmlns:p14="http://schemas.microsoft.com/office/powerpoint/2010/main" val="3309066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6840B3A-FB87-447C-8DDB-6F4B25825E68}"/>
              </a:ext>
            </a:extLst>
          </p:cNvPr>
          <p:cNvSpPr>
            <a:spLocks noGrp="1"/>
          </p:cNvSpPr>
          <p:nvPr>
            <p:ph type="body" sz="half" idx="2"/>
          </p:nvPr>
        </p:nvSpPr>
        <p:spPr>
          <a:xfrm>
            <a:off x="358218" y="1578753"/>
            <a:ext cx="6579791" cy="5062077"/>
          </a:xfrm>
        </p:spPr>
        <p:txBody>
          <a:bodyPr>
            <a:normAutofit fontScale="92500" lnSpcReduction="10000"/>
          </a:bodyPr>
          <a:lstStyle/>
          <a:p>
            <a:pPr algn="l" rtl="0" fontAlgn="base"/>
            <a:r>
              <a:rPr lang="en-GB" sz="1400" b="1" i="0" u="none" strike="noStrike">
                <a:solidFill>
                  <a:srgbClr val="000000"/>
                </a:solidFill>
                <a:effectLst/>
                <a:latin typeface="Calibri" panose="020F0502020204030204" pitchFamily="34" charset="0"/>
              </a:rPr>
              <a:t>Peer-to-peer lending</a:t>
            </a:r>
            <a:r>
              <a:rPr lang="en-GB" sz="1400" b="0" i="0">
                <a:solidFill>
                  <a:srgbClr val="000000"/>
                </a:solidFill>
                <a:effectLst/>
                <a:latin typeface="Calibri" panose="020F0502020204030204" pitchFamily="34" charset="0"/>
              </a:rPr>
              <a:t>​</a:t>
            </a:r>
            <a:endParaRPr lang="en-GB" sz="1400" b="0" i="0">
              <a:solidFill>
                <a:srgbClr val="000000"/>
              </a:solidFill>
              <a:effectLst/>
              <a:latin typeface="Arial" panose="020B0604020202020204" pitchFamily="34" charset="0"/>
            </a:endParaRPr>
          </a:p>
          <a:p>
            <a:pPr algn="l" rtl="0" fontAlgn="base"/>
            <a:r>
              <a:rPr lang="en-GB" sz="1400" b="0" i="0" u="none" strike="noStrike">
                <a:solidFill>
                  <a:srgbClr val="000000"/>
                </a:solidFill>
                <a:effectLst/>
                <a:latin typeface="Calibri" panose="020F0502020204030204" pitchFamily="34" charset="0"/>
              </a:rPr>
              <a:t>The crowd lends money to a company with the understanding that the money will be repaid with interest. It is very similar to traditional borrowing from a bank, except that you borrow from lots of investors.</a:t>
            </a:r>
            <a:r>
              <a:rPr lang="en-US" sz="1400" b="0" i="0">
                <a:solidFill>
                  <a:srgbClr val="000000"/>
                </a:solidFill>
                <a:effectLst/>
                <a:latin typeface="Calibri" panose="020F0502020204030204" pitchFamily="34" charset="0"/>
              </a:rPr>
              <a:t>​</a:t>
            </a:r>
            <a:endParaRPr lang="en-US" sz="1400" b="0" i="0">
              <a:solidFill>
                <a:srgbClr val="000000"/>
              </a:solidFill>
              <a:effectLst/>
              <a:latin typeface="Arial" panose="020B0604020202020204" pitchFamily="34" charset="0"/>
            </a:endParaRPr>
          </a:p>
          <a:p>
            <a:pPr algn="l" rtl="0" fontAlgn="base"/>
            <a:r>
              <a:rPr lang="en-GB" sz="1400" b="1" i="0" u="none" strike="noStrike">
                <a:solidFill>
                  <a:srgbClr val="000000"/>
                </a:solidFill>
                <a:effectLst/>
                <a:latin typeface="Calibri" panose="020F0502020204030204" pitchFamily="34" charset="0"/>
              </a:rPr>
              <a:t>Equity crowdfunding</a:t>
            </a:r>
            <a:r>
              <a:rPr lang="en-GB" sz="1400" b="0" i="0">
                <a:solidFill>
                  <a:srgbClr val="000000"/>
                </a:solidFill>
                <a:effectLst/>
                <a:latin typeface="Calibri" panose="020F0502020204030204" pitchFamily="34" charset="0"/>
              </a:rPr>
              <a:t>​</a:t>
            </a:r>
            <a:endParaRPr lang="en-GB" sz="1400" b="0" i="0">
              <a:solidFill>
                <a:srgbClr val="000000"/>
              </a:solidFill>
              <a:effectLst/>
              <a:latin typeface="Arial" panose="020B0604020202020204" pitchFamily="34" charset="0"/>
            </a:endParaRPr>
          </a:p>
          <a:p>
            <a:pPr algn="l" rtl="0" fontAlgn="base"/>
            <a:r>
              <a:rPr lang="en-GB" sz="1400" b="0" i="0" u="none" strike="noStrike">
                <a:solidFill>
                  <a:srgbClr val="000000"/>
                </a:solidFill>
                <a:effectLst/>
                <a:latin typeface="Calibri" panose="020F0502020204030204" pitchFamily="34" charset="0"/>
              </a:rPr>
              <a:t>Sale of a stake in a business to a number of investors in return for investment. The idea is similar to how common stock is bought or sold on a stock exchange, or to a venture capital.</a:t>
            </a:r>
            <a:endParaRPr lang="en-US" sz="1400" b="0" i="0">
              <a:solidFill>
                <a:srgbClr val="000000"/>
              </a:solidFill>
              <a:effectLst/>
              <a:latin typeface="Arial" panose="020B0604020202020204" pitchFamily="34" charset="0"/>
            </a:endParaRPr>
          </a:p>
          <a:p>
            <a:pPr algn="l" rtl="0" fontAlgn="base"/>
            <a:r>
              <a:rPr lang="en-GB" sz="1400" b="1" i="0" u="none" strike="noStrike">
                <a:solidFill>
                  <a:srgbClr val="000000"/>
                </a:solidFill>
                <a:effectLst/>
                <a:latin typeface="Calibri" panose="020F0502020204030204" pitchFamily="34" charset="0"/>
              </a:rPr>
              <a:t>Rewards-based crowdfunding</a:t>
            </a:r>
            <a:r>
              <a:rPr lang="en-GB" sz="1400" b="0" i="0">
                <a:solidFill>
                  <a:srgbClr val="000000"/>
                </a:solidFill>
                <a:effectLst/>
                <a:latin typeface="Calibri" panose="020F0502020204030204" pitchFamily="34" charset="0"/>
              </a:rPr>
              <a:t>​</a:t>
            </a:r>
            <a:endParaRPr lang="en-GB" sz="1400" b="0" i="0">
              <a:solidFill>
                <a:srgbClr val="000000"/>
              </a:solidFill>
              <a:effectLst/>
              <a:latin typeface="Arial" panose="020B0604020202020204" pitchFamily="34" charset="0"/>
            </a:endParaRPr>
          </a:p>
          <a:p>
            <a:pPr algn="l" rtl="0" fontAlgn="base"/>
            <a:r>
              <a:rPr lang="en-GB" sz="1400" b="0" i="0" u="none" strike="noStrike">
                <a:solidFill>
                  <a:srgbClr val="000000"/>
                </a:solidFill>
                <a:effectLst/>
                <a:latin typeface="Calibri" panose="020F0502020204030204" pitchFamily="34" charset="0"/>
              </a:rPr>
              <a:t>Individuals donate to a project or business with expectations of receiving in return a non-financial reward, such as goods or services, at a later stage in exchange of their contribution.</a:t>
            </a:r>
            <a:r>
              <a:rPr lang="en-US" sz="1400" b="0" i="0">
                <a:solidFill>
                  <a:srgbClr val="000000"/>
                </a:solidFill>
                <a:effectLst/>
                <a:latin typeface="Calibri" panose="020F0502020204030204" pitchFamily="34" charset="0"/>
              </a:rPr>
              <a:t>​</a:t>
            </a:r>
            <a:endParaRPr lang="en-US" sz="1400" b="0" i="0">
              <a:solidFill>
                <a:srgbClr val="000000"/>
              </a:solidFill>
              <a:effectLst/>
              <a:latin typeface="Arial" panose="020B0604020202020204" pitchFamily="34" charset="0"/>
            </a:endParaRPr>
          </a:p>
          <a:p>
            <a:pPr algn="l" rtl="0" fontAlgn="base"/>
            <a:r>
              <a:rPr lang="en-GB" sz="1400" b="1" i="0" u="none" strike="noStrike">
                <a:solidFill>
                  <a:srgbClr val="000000"/>
                </a:solidFill>
                <a:effectLst/>
                <a:latin typeface="Calibri" panose="020F0502020204030204" pitchFamily="34" charset="0"/>
              </a:rPr>
              <a:t>Donation-based crowdfunding</a:t>
            </a:r>
            <a:r>
              <a:rPr lang="en-GB" sz="1400" b="0" i="0">
                <a:solidFill>
                  <a:srgbClr val="000000"/>
                </a:solidFill>
                <a:effectLst/>
                <a:latin typeface="Calibri" panose="020F0502020204030204" pitchFamily="34" charset="0"/>
              </a:rPr>
              <a:t>​</a:t>
            </a:r>
            <a:endParaRPr lang="en-GB" sz="1400" b="0" i="0">
              <a:solidFill>
                <a:srgbClr val="000000"/>
              </a:solidFill>
              <a:effectLst/>
              <a:latin typeface="Arial" panose="020B0604020202020204" pitchFamily="34" charset="0"/>
            </a:endParaRPr>
          </a:p>
          <a:p>
            <a:pPr algn="l" rtl="0" fontAlgn="base"/>
            <a:r>
              <a:rPr lang="en-GB" sz="1400" b="0" i="0" u="none" strike="noStrike">
                <a:solidFill>
                  <a:srgbClr val="000000"/>
                </a:solidFill>
                <a:effectLst/>
                <a:latin typeface="Calibri" panose="020F0502020204030204" pitchFamily="34" charset="0"/>
              </a:rPr>
              <a:t>Individuals donate small amounts to meet the larger funding aim of a specific charitable project while receiving no financial or material return.</a:t>
            </a:r>
          </a:p>
          <a:p>
            <a:pPr algn="l" rtl="0" fontAlgn="base"/>
            <a:r>
              <a:rPr lang="en-GB" sz="1400" b="1" i="0" u="none" strike="noStrike">
                <a:solidFill>
                  <a:srgbClr val="000000"/>
                </a:solidFill>
                <a:effectLst/>
                <a:latin typeface="Calibri" panose="020F0502020204030204" pitchFamily="34" charset="0"/>
              </a:rPr>
              <a:t>Profit-sharing / revenue-sharing</a:t>
            </a:r>
            <a:r>
              <a:rPr lang="en-GB" sz="1400" b="0" i="0">
                <a:solidFill>
                  <a:srgbClr val="000000"/>
                </a:solidFill>
                <a:effectLst/>
                <a:latin typeface="Calibri" panose="020F0502020204030204" pitchFamily="34" charset="0"/>
              </a:rPr>
              <a:t>​</a:t>
            </a:r>
            <a:endParaRPr lang="en-GB" sz="1400" b="0" i="0">
              <a:solidFill>
                <a:srgbClr val="000000"/>
              </a:solidFill>
              <a:effectLst/>
              <a:latin typeface="Arial" panose="020B0604020202020204" pitchFamily="34" charset="0"/>
            </a:endParaRPr>
          </a:p>
          <a:p>
            <a:pPr algn="l" rtl="0" fontAlgn="base"/>
            <a:r>
              <a:rPr lang="en-GB" sz="1400" b="0" i="0" u="none" strike="noStrike">
                <a:solidFill>
                  <a:srgbClr val="000000"/>
                </a:solidFill>
                <a:effectLst/>
                <a:latin typeface="Calibri" panose="020F0502020204030204" pitchFamily="34" charset="0"/>
              </a:rPr>
              <a:t>Businesses can share future profits or revenues with the crowd in return for funding now.</a:t>
            </a:r>
            <a:r>
              <a:rPr lang="en-US" sz="1400" b="0" i="0">
                <a:solidFill>
                  <a:srgbClr val="000000"/>
                </a:solidFill>
                <a:effectLst/>
                <a:latin typeface="Calibri" panose="020F0502020204030204" pitchFamily="34" charset="0"/>
              </a:rPr>
              <a:t>​</a:t>
            </a:r>
            <a:endParaRPr lang="en-US" sz="1400" b="0" i="0">
              <a:solidFill>
                <a:srgbClr val="000000"/>
              </a:solidFill>
              <a:effectLst/>
              <a:latin typeface="Arial" panose="020B0604020202020204" pitchFamily="34" charset="0"/>
            </a:endParaRPr>
          </a:p>
          <a:p>
            <a:pPr algn="l" rtl="0" fontAlgn="base"/>
            <a:r>
              <a:rPr lang="en-GB" sz="1400" b="1" i="0" u="none" strike="noStrike">
                <a:solidFill>
                  <a:srgbClr val="000000"/>
                </a:solidFill>
                <a:effectLst/>
                <a:latin typeface="Calibri" panose="020F0502020204030204" pitchFamily="34" charset="0"/>
              </a:rPr>
              <a:t>Debt-securities crowdfunding</a:t>
            </a:r>
            <a:r>
              <a:rPr lang="en-GB" sz="1400" b="0" i="0">
                <a:solidFill>
                  <a:srgbClr val="000000"/>
                </a:solidFill>
                <a:effectLst/>
                <a:latin typeface="Calibri" panose="020F0502020204030204" pitchFamily="34" charset="0"/>
              </a:rPr>
              <a:t>​</a:t>
            </a:r>
            <a:endParaRPr lang="en-GB" sz="1400" b="0" i="0">
              <a:solidFill>
                <a:srgbClr val="000000"/>
              </a:solidFill>
              <a:effectLst/>
              <a:latin typeface="Arial" panose="020B0604020202020204" pitchFamily="34" charset="0"/>
            </a:endParaRPr>
          </a:p>
          <a:p>
            <a:pPr algn="l" rtl="0" fontAlgn="base"/>
            <a:r>
              <a:rPr lang="en-GB" sz="1400" b="0" i="0" u="none" strike="noStrike">
                <a:solidFill>
                  <a:srgbClr val="000000"/>
                </a:solidFill>
                <a:effectLst/>
                <a:latin typeface="Calibri" panose="020F0502020204030204" pitchFamily="34" charset="0"/>
              </a:rPr>
              <a:t>Individuals invest in a debt security issued by the company, such as a bond.</a:t>
            </a:r>
            <a:r>
              <a:rPr lang="en-US" sz="1400" b="0" i="0">
                <a:solidFill>
                  <a:srgbClr val="000000"/>
                </a:solidFill>
                <a:effectLst/>
                <a:latin typeface="Calibri" panose="020F0502020204030204" pitchFamily="34" charset="0"/>
              </a:rPr>
              <a:t>​</a:t>
            </a:r>
            <a:endParaRPr lang="en-US" sz="1400" b="0" i="0">
              <a:solidFill>
                <a:srgbClr val="000000"/>
              </a:solidFill>
              <a:effectLst/>
              <a:latin typeface="Arial" panose="020B0604020202020204" pitchFamily="34" charset="0"/>
            </a:endParaRPr>
          </a:p>
          <a:p>
            <a:pPr algn="l" rtl="0" fontAlgn="base"/>
            <a:r>
              <a:rPr lang="en-GB" sz="1400" b="1" i="0" u="none" strike="noStrike">
                <a:solidFill>
                  <a:srgbClr val="000000"/>
                </a:solidFill>
                <a:effectLst/>
                <a:latin typeface="Calibri" panose="020F0502020204030204" pitchFamily="34" charset="0"/>
              </a:rPr>
              <a:t>Hybrid models</a:t>
            </a:r>
            <a:r>
              <a:rPr lang="en-GB" sz="1400" b="0" i="0">
                <a:solidFill>
                  <a:srgbClr val="000000"/>
                </a:solidFill>
                <a:effectLst/>
                <a:latin typeface="Calibri" panose="020F0502020204030204" pitchFamily="34" charset="0"/>
              </a:rPr>
              <a:t>​</a:t>
            </a:r>
          </a:p>
          <a:p>
            <a:pPr algn="l" rtl="0" fontAlgn="base">
              <a:spcBef>
                <a:spcPts val="0"/>
              </a:spcBef>
            </a:pPr>
            <a:endParaRPr lang="en-GB" sz="1400" b="0" i="0">
              <a:solidFill>
                <a:srgbClr val="000000"/>
              </a:solidFill>
              <a:effectLst/>
              <a:latin typeface="Arial" panose="020B0604020202020204" pitchFamily="34" charset="0"/>
            </a:endParaRPr>
          </a:p>
          <a:p>
            <a:pPr fontAlgn="base">
              <a:spcBef>
                <a:spcPts val="0"/>
              </a:spcBef>
            </a:pPr>
            <a:r>
              <a:rPr lang="en-GB" sz="1400">
                <a:solidFill>
                  <a:srgbClr val="000000"/>
                </a:solidFill>
                <a:latin typeface="Calibri" panose="020F0502020204030204" pitchFamily="34" charset="0"/>
              </a:rPr>
              <a:t>Offer businesses the opportunity to combine elements of more than one crowdfunding type.</a:t>
            </a:r>
            <a:endParaRPr lang="en-US" sz="1400">
              <a:solidFill>
                <a:srgbClr val="000000"/>
              </a:solidFill>
              <a:latin typeface="Calibri" panose="020F0502020204030204" pitchFamily="34" charset="0"/>
            </a:endParaRPr>
          </a:p>
          <a:p>
            <a:pPr fontAlgn="base">
              <a:spcBef>
                <a:spcPts val="0"/>
              </a:spcBef>
            </a:pPr>
            <a:r>
              <a:rPr lang="en-US" sz="1400">
                <a:solidFill>
                  <a:srgbClr val="000000"/>
                </a:solidFill>
                <a:latin typeface="Calibri" panose="020F0502020204030204" pitchFamily="34" charset="0"/>
              </a:rPr>
              <a:t>source of income.</a:t>
            </a:r>
            <a:endParaRPr lang="de-DE" sz="1400">
              <a:solidFill>
                <a:srgbClr val="000000"/>
              </a:solidFill>
              <a:latin typeface="Calibri" panose="020F0502020204030204" pitchFamily="34" charset="0"/>
            </a:endParaRPr>
          </a:p>
        </p:txBody>
      </p:sp>
      <p:sp>
        <p:nvSpPr>
          <p:cNvPr id="3" name="Titel 2">
            <a:extLst>
              <a:ext uri="{FF2B5EF4-FFF2-40B4-BE49-F238E27FC236}">
                <a16:creationId xmlns:a16="http://schemas.microsoft.com/office/drawing/2014/main" id="{98D23806-CD09-469F-82C4-EAFBBF288AC1}"/>
              </a:ext>
            </a:extLst>
          </p:cNvPr>
          <p:cNvSpPr>
            <a:spLocks noGrp="1"/>
          </p:cNvSpPr>
          <p:nvPr>
            <p:ph type="title"/>
          </p:nvPr>
        </p:nvSpPr>
        <p:spPr/>
        <p:txBody>
          <a:bodyPr/>
          <a:lstStyle/>
          <a:p>
            <a:r>
              <a:rPr lang="de-DE" err="1"/>
              <a:t>Types</a:t>
            </a:r>
            <a:r>
              <a:rPr lang="de-DE"/>
              <a:t> </a:t>
            </a:r>
            <a:r>
              <a:rPr lang="de-DE" err="1"/>
              <a:t>of</a:t>
            </a:r>
            <a:r>
              <a:rPr lang="de-DE"/>
              <a:t> Crowdfunding</a:t>
            </a:r>
          </a:p>
        </p:txBody>
      </p:sp>
      <p:sp>
        <p:nvSpPr>
          <p:cNvPr id="4" name="Textfeld 3">
            <a:extLst>
              <a:ext uri="{FF2B5EF4-FFF2-40B4-BE49-F238E27FC236}">
                <a16:creationId xmlns:a16="http://schemas.microsoft.com/office/drawing/2014/main" id="{46DEB710-8A86-49C9-B4F7-34B3A910BDB3}"/>
              </a:ext>
            </a:extLst>
          </p:cNvPr>
          <p:cNvSpPr txBox="1"/>
          <p:nvPr/>
        </p:nvSpPr>
        <p:spPr>
          <a:xfrm>
            <a:off x="8080513" y="3717235"/>
            <a:ext cx="3458817" cy="2031325"/>
          </a:xfrm>
          <a:prstGeom prst="rect">
            <a:avLst/>
          </a:prstGeom>
          <a:noFill/>
        </p:spPr>
        <p:txBody>
          <a:bodyPr wrap="square" rtlCol="0">
            <a:spAutoFit/>
          </a:bodyPr>
          <a:lstStyle/>
          <a:p>
            <a:pPr algn="l" rtl="0" fontAlgn="base"/>
            <a:r>
              <a:rPr lang="en-GB" b="1" i="0" u="none" strike="noStrike">
                <a:solidFill>
                  <a:srgbClr val="000000"/>
                </a:solidFill>
                <a:effectLst/>
                <a:latin typeface="Calibri" panose="020F0502020204030204" pitchFamily="34" charset="0"/>
              </a:rPr>
              <a:t>READ </a:t>
            </a:r>
            <a:r>
              <a:rPr lang="en-US" b="0" i="0">
                <a:solidFill>
                  <a:srgbClr val="000000"/>
                </a:solidFill>
                <a:effectLst/>
                <a:latin typeface="Calibri" panose="020F0502020204030204" pitchFamily="34" charset="0"/>
              </a:rPr>
              <a:t>​</a:t>
            </a:r>
            <a:endParaRPr lang="en-US" b="0" i="0">
              <a:solidFill>
                <a:srgbClr val="000000"/>
              </a:solidFill>
              <a:effectLst/>
              <a:latin typeface="Segoe UI" panose="020B0502040204020203" pitchFamily="34" charset="0"/>
            </a:endParaRPr>
          </a:p>
          <a:p>
            <a:pPr algn="l" rtl="0" fontAlgn="base"/>
            <a:r>
              <a:rPr lang="en-GB" b="0" i="0" u="sng" strike="noStrike">
                <a:solidFill>
                  <a:srgbClr val="0563C1"/>
                </a:solidFill>
                <a:effectLst/>
                <a:latin typeface="Calibri" panose="020F0502020204030204" pitchFamily="34" charset="0"/>
                <a:hlinkClick r:id="rId2"/>
              </a:rPr>
              <a:t>https://ec.europa.eu/growth/access-finance-smes/guide-crowdfunding/what-crowdfunding/crowdfunding-explained_en</a:t>
            </a:r>
            <a:r>
              <a:rPr lang="en-GB" b="0" i="0" u="none" strike="noStrike">
                <a:solidFill>
                  <a:srgbClr val="000000"/>
                </a:solidFill>
                <a:effectLst/>
                <a:latin typeface="Calibri" panose="020F0502020204030204" pitchFamily="34" charset="0"/>
              </a:rPr>
              <a:t> </a:t>
            </a:r>
            <a:r>
              <a:rPr lang="en-US" b="0" i="0">
                <a:solidFill>
                  <a:srgbClr val="000000"/>
                </a:solidFill>
                <a:effectLst/>
                <a:latin typeface="Calibri" panose="020F0502020204030204" pitchFamily="34" charset="0"/>
              </a:rPr>
              <a:t>​</a:t>
            </a:r>
            <a:endParaRPr lang="en-US" b="0" i="0">
              <a:solidFill>
                <a:srgbClr val="000000"/>
              </a:solidFill>
              <a:effectLst/>
              <a:latin typeface="Segoe UI" panose="020B0502040204020203" pitchFamily="34" charset="0"/>
            </a:endParaRPr>
          </a:p>
          <a:p>
            <a:endParaRPr lang="de-DE"/>
          </a:p>
        </p:txBody>
      </p:sp>
    </p:spTree>
    <p:extLst>
      <p:ext uri="{BB962C8B-B14F-4D97-AF65-F5344CB8AC3E}">
        <p14:creationId xmlns:p14="http://schemas.microsoft.com/office/powerpoint/2010/main" val="3893588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Learning Unit Content </a:t>
            </a:r>
            <a:r>
              <a:rPr lang="de-DE" err="1"/>
              <a:t>Overview</a:t>
            </a:r>
            <a:endParaRPr lang="lt-LT"/>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de-DE"/>
              <a:t>Investment/Financial </a:t>
            </a:r>
            <a:r>
              <a:rPr lang="de-DE" err="1"/>
              <a:t>Strategy</a:t>
            </a:r>
            <a:endParaRPr lang="de-DE"/>
          </a:p>
          <a:p>
            <a:pPr marL="971550" lvl="1" indent="-514350">
              <a:buFont typeface="+mj-lt"/>
              <a:buAutoNum type="arabicPeriod"/>
            </a:pPr>
            <a:r>
              <a:rPr lang="de-DE" err="1"/>
              <a:t>Identifying</a:t>
            </a:r>
            <a:r>
              <a:rPr lang="de-DE"/>
              <a:t> </a:t>
            </a:r>
            <a:r>
              <a:rPr lang="de-DE" err="1"/>
              <a:t>financial</a:t>
            </a:r>
            <a:r>
              <a:rPr lang="de-DE"/>
              <a:t> </a:t>
            </a:r>
            <a:r>
              <a:rPr lang="de-DE" err="1"/>
              <a:t>needs</a:t>
            </a:r>
            <a:r>
              <a:rPr lang="de-DE"/>
              <a:t> and </a:t>
            </a:r>
            <a:r>
              <a:rPr lang="de-DE" err="1"/>
              <a:t>outlining</a:t>
            </a:r>
            <a:r>
              <a:rPr lang="de-DE"/>
              <a:t> a </a:t>
            </a:r>
            <a:r>
              <a:rPr lang="de-DE" err="1"/>
              <a:t>fundraising</a:t>
            </a:r>
            <a:r>
              <a:rPr lang="de-DE"/>
              <a:t> </a:t>
            </a:r>
            <a:r>
              <a:rPr lang="de-DE" err="1"/>
              <a:t>strategy</a:t>
            </a:r>
            <a:endParaRPr lang="de-DE"/>
          </a:p>
          <a:p>
            <a:pPr marL="971550" lvl="1" indent="-514350">
              <a:buFont typeface="+mj-lt"/>
              <a:buAutoNum type="arabicPeriod"/>
            </a:pPr>
            <a:r>
              <a:rPr lang="de-DE"/>
              <a:t>Value </a:t>
            </a:r>
            <a:r>
              <a:rPr lang="de-DE" err="1"/>
              <a:t>proposition</a:t>
            </a:r>
            <a:r>
              <a:rPr lang="de-DE"/>
              <a:t> &amp; social </a:t>
            </a:r>
            <a:r>
              <a:rPr lang="de-DE" err="1"/>
              <a:t>impact</a:t>
            </a:r>
            <a:r>
              <a:rPr lang="de-DE"/>
              <a:t> </a:t>
            </a:r>
            <a:r>
              <a:rPr lang="de-DE" err="1"/>
              <a:t>investment</a:t>
            </a:r>
            <a:endParaRPr lang="de-DE"/>
          </a:p>
          <a:p>
            <a:pPr marL="514350" indent="-514350">
              <a:buFont typeface="+mj-lt"/>
              <a:buAutoNum type="arabicPeriod"/>
            </a:pPr>
            <a:r>
              <a:rPr lang="de-DE" err="1"/>
              <a:t>Choosing</a:t>
            </a:r>
            <a:r>
              <a:rPr lang="de-DE"/>
              <a:t> </a:t>
            </a:r>
            <a:r>
              <a:rPr lang="de-DE" err="1"/>
              <a:t>the</a:t>
            </a:r>
            <a:r>
              <a:rPr lang="de-DE"/>
              <a:t> Right Path</a:t>
            </a:r>
          </a:p>
          <a:p>
            <a:pPr marL="971550" lvl="1" indent="-514350">
              <a:buFont typeface="+mj-lt"/>
              <a:buAutoNum type="arabicPeriod"/>
            </a:pPr>
            <a:r>
              <a:rPr lang="de-DE" err="1"/>
              <a:t>Recognizing</a:t>
            </a:r>
            <a:r>
              <a:rPr lang="de-DE"/>
              <a:t> </a:t>
            </a:r>
            <a:r>
              <a:rPr lang="de-DE" err="1"/>
              <a:t>options</a:t>
            </a:r>
            <a:r>
              <a:rPr lang="de-DE"/>
              <a:t> and </a:t>
            </a:r>
            <a:r>
              <a:rPr lang="de-DE" err="1"/>
              <a:t>opportunities</a:t>
            </a:r>
            <a:r>
              <a:rPr lang="de-DE"/>
              <a:t> </a:t>
            </a:r>
          </a:p>
          <a:p>
            <a:pPr marL="971550" lvl="1" indent="-514350">
              <a:buFont typeface="+mj-lt"/>
              <a:buAutoNum type="arabicPeriod"/>
            </a:pPr>
            <a:r>
              <a:rPr lang="de-DE"/>
              <a:t>Advantages and </a:t>
            </a:r>
            <a:r>
              <a:rPr lang="de-DE" err="1"/>
              <a:t>challenges</a:t>
            </a:r>
            <a:r>
              <a:rPr lang="de-DE"/>
              <a:t> </a:t>
            </a:r>
            <a:r>
              <a:rPr lang="de-DE" err="1"/>
              <a:t>of</a:t>
            </a:r>
            <a:r>
              <a:rPr lang="de-DE"/>
              <a:t> external </a:t>
            </a:r>
            <a:r>
              <a:rPr lang="de-DE" err="1"/>
              <a:t>funding</a:t>
            </a:r>
            <a:r>
              <a:rPr lang="de-DE"/>
              <a:t>/support</a:t>
            </a:r>
          </a:p>
          <a:p>
            <a:pPr marL="514350" indent="-514350">
              <a:buFont typeface="+mj-lt"/>
              <a:buAutoNum type="arabicPeriod"/>
            </a:pPr>
            <a:r>
              <a:rPr lang="de-DE"/>
              <a:t>Digital Fundraising</a:t>
            </a:r>
          </a:p>
          <a:p>
            <a:pPr marL="971550" lvl="1" indent="-514350">
              <a:buFont typeface="+mj-lt"/>
              <a:buAutoNum type="arabicPeriod"/>
            </a:pPr>
            <a:r>
              <a:rPr lang="de-DE" err="1"/>
              <a:t>Donations</a:t>
            </a:r>
            <a:endParaRPr lang="de-DE"/>
          </a:p>
          <a:p>
            <a:pPr marL="971550" lvl="1" indent="-514350">
              <a:buFont typeface="+mj-lt"/>
              <a:buAutoNum type="arabicPeriod"/>
            </a:pPr>
            <a:r>
              <a:rPr lang="de-DE"/>
              <a:t>Crowdfunding</a:t>
            </a:r>
          </a:p>
          <a:p>
            <a:pPr marL="514350" indent="-514350">
              <a:buFont typeface="+mj-lt"/>
              <a:buAutoNum type="arabicPeriod"/>
            </a:pPr>
            <a:r>
              <a:rPr lang="de-DE"/>
              <a:t>Offline Financing</a:t>
            </a:r>
          </a:p>
          <a:p>
            <a:pPr marL="971550" lvl="1" indent="-514350">
              <a:buFont typeface="+mj-lt"/>
              <a:buAutoNum type="arabicPeriod"/>
            </a:pPr>
            <a:r>
              <a:rPr lang="de-DE"/>
              <a:t>Grants (</a:t>
            </a:r>
            <a:r>
              <a:rPr lang="de-DE" err="1"/>
              <a:t>public</a:t>
            </a:r>
            <a:r>
              <a:rPr lang="de-DE"/>
              <a:t> </a:t>
            </a:r>
            <a:r>
              <a:rPr lang="de-DE" err="1"/>
              <a:t>funds</a:t>
            </a:r>
            <a:r>
              <a:rPr lang="de-DE"/>
              <a:t>)</a:t>
            </a:r>
          </a:p>
          <a:p>
            <a:pPr marL="971550" lvl="1" indent="-514350">
              <a:buFont typeface="+mj-lt"/>
              <a:buAutoNum type="arabicPeriod"/>
            </a:pPr>
            <a:r>
              <a:rPr lang="de-DE"/>
              <a:t>Private </a:t>
            </a:r>
            <a:r>
              <a:rPr lang="de-DE" err="1"/>
              <a:t>investment</a:t>
            </a:r>
            <a:r>
              <a:rPr lang="de-DE"/>
              <a:t> (</a:t>
            </a:r>
            <a:r>
              <a:rPr lang="de-DE" err="1"/>
              <a:t>impact</a:t>
            </a:r>
            <a:r>
              <a:rPr lang="de-DE"/>
              <a:t> </a:t>
            </a:r>
            <a:r>
              <a:rPr lang="de-DE" err="1"/>
              <a:t>investors</a:t>
            </a:r>
            <a:r>
              <a:rPr lang="de-DE"/>
              <a:t>, </a:t>
            </a:r>
            <a:r>
              <a:rPr lang="de-DE" err="1"/>
              <a:t>business</a:t>
            </a:r>
            <a:r>
              <a:rPr lang="de-DE"/>
              <a:t> </a:t>
            </a:r>
            <a:r>
              <a:rPr lang="de-DE" err="1"/>
              <a:t>angels</a:t>
            </a:r>
            <a:r>
              <a:rPr lang="de-DE"/>
              <a:t>)</a:t>
            </a:r>
          </a:p>
          <a:p>
            <a:pPr marL="971550" lvl="1" indent="-514350">
              <a:buFont typeface="+mj-lt"/>
              <a:buAutoNum type="arabicPeriod"/>
            </a:pPr>
            <a:r>
              <a:rPr lang="de-DE" err="1"/>
              <a:t>Credit</a:t>
            </a:r>
            <a:r>
              <a:rPr lang="de-DE"/>
              <a:t> </a:t>
            </a:r>
            <a:r>
              <a:rPr lang="de-DE" err="1"/>
              <a:t>financing</a:t>
            </a:r>
            <a:endParaRPr lang="de-DE"/>
          </a:p>
          <a:p>
            <a:pPr marL="0" indent="0">
              <a:buNone/>
            </a:pPr>
            <a:endParaRPr lang="de-DE"/>
          </a:p>
        </p:txBody>
      </p:sp>
    </p:spTree>
    <p:extLst>
      <p:ext uri="{BB962C8B-B14F-4D97-AF65-F5344CB8AC3E}">
        <p14:creationId xmlns:p14="http://schemas.microsoft.com/office/powerpoint/2010/main" val="2633284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E734801D-95FA-4263-A4B6-D2DCDC19C3D4}"/>
              </a:ext>
            </a:extLst>
          </p:cNvPr>
          <p:cNvSpPr>
            <a:spLocks noGrp="1"/>
          </p:cNvSpPr>
          <p:nvPr>
            <p:ph type="body" sz="half" idx="2"/>
          </p:nvPr>
        </p:nvSpPr>
        <p:spPr/>
        <p:txBody>
          <a:bodyPr>
            <a:normAutofit lnSpcReduction="10000"/>
          </a:bodyPr>
          <a:lstStyle/>
          <a:p>
            <a:pPr marL="457200" indent="-457200">
              <a:buFont typeface="Wingdings" panose="05000000000000000000" pitchFamily="2" charset="2"/>
              <a:buChar char="Ø"/>
            </a:pPr>
            <a:r>
              <a:rPr lang="de-DE"/>
              <a:t>Takes </a:t>
            </a:r>
            <a:r>
              <a:rPr lang="de-DE" err="1"/>
              <a:t>preparation</a:t>
            </a:r>
            <a:endParaRPr lang="de-DE"/>
          </a:p>
          <a:p>
            <a:pPr marL="457200" indent="-457200">
              <a:buFont typeface="Wingdings" panose="05000000000000000000" pitchFamily="2" charset="2"/>
              <a:buChar char="Ø"/>
            </a:pPr>
            <a:r>
              <a:rPr lang="de-DE" err="1"/>
              <a:t>Once</a:t>
            </a:r>
            <a:r>
              <a:rPr lang="de-DE"/>
              <a:t> </a:t>
            </a:r>
            <a:r>
              <a:rPr lang="de-DE" err="1"/>
              <a:t>started</a:t>
            </a:r>
            <a:r>
              <a:rPr lang="de-DE"/>
              <a:t>, a </a:t>
            </a:r>
            <a:r>
              <a:rPr lang="de-DE" err="1"/>
              <a:t>campaign</a:t>
            </a:r>
            <a:r>
              <a:rPr lang="de-DE"/>
              <a:t> </a:t>
            </a:r>
            <a:r>
              <a:rPr lang="de-DE" err="1"/>
              <a:t>is</a:t>
            </a:r>
            <a:r>
              <a:rPr lang="de-DE"/>
              <a:t> </a:t>
            </a:r>
            <a:r>
              <a:rPr lang="de-DE" err="1"/>
              <a:t>difficult</a:t>
            </a:r>
            <a:r>
              <a:rPr lang="de-DE"/>
              <a:t>/</a:t>
            </a:r>
            <a:r>
              <a:rPr lang="de-DE" err="1"/>
              <a:t>risky</a:t>
            </a:r>
            <a:r>
              <a:rPr lang="de-DE"/>
              <a:t> </a:t>
            </a:r>
            <a:r>
              <a:rPr lang="de-DE" err="1"/>
              <a:t>to</a:t>
            </a:r>
            <a:r>
              <a:rPr lang="de-DE"/>
              <a:t> </a:t>
            </a:r>
            <a:r>
              <a:rPr lang="de-DE" err="1"/>
              <a:t>change</a:t>
            </a:r>
            <a:r>
              <a:rPr lang="de-DE"/>
              <a:t> </a:t>
            </a:r>
            <a:r>
              <a:rPr lang="de-DE" err="1"/>
              <a:t>or</a:t>
            </a:r>
            <a:r>
              <a:rPr lang="de-DE"/>
              <a:t> </a:t>
            </a:r>
            <a:r>
              <a:rPr lang="de-DE" err="1"/>
              <a:t>modify</a:t>
            </a:r>
            <a:endParaRPr lang="de-DE"/>
          </a:p>
          <a:p>
            <a:pPr marL="457200" indent="-457200">
              <a:buFont typeface="Wingdings" panose="05000000000000000000" pitchFamily="2" charset="2"/>
              <a:buChar char="Ø"/>
            </a:pPr>
            <a:r>
              <a:rPr lang="de-DE" err="1"/>
              <a:t>Some</a:t>
            </a:r>
            <a:r>
              <a:rPr lang="de-DE"/>
              <a:t> </a:t>
            </a:r>
            <a:r>
              <a:rPr lang="de-DE" err="1"/>
              <a:t>crowdfunding</a:t>
            </a:r>
            <a:r>
              <a:rPr lang="de-DE"/>
              <a:t> </a:t>
            </a:r>
            <a:r>
              <a:rPr lang="de-DE" err="1"/>
              <a:t>types</a:t>
            </a:r>
            <a:r>
              <a:rPr lang="de-DE"/>
              <a:t> </a:t>
            </a:r>
            <a:r>
              <a:rPr lang="de-DE" err="1"/>
              <a:t>are</a:t>
            </a:r>
            <a:r>
              <a:rPr lang="de-DE"/>
              <a:t> </a:t>
            </a:r>
            <a:r>
              <a:rPr lang="de-DE" err="1"/>
              <a:t>regulate</a:t>
            </a:r>
            <a:r>
              <a:rPr lang="de-DE"/>
              <a:t>, </a:t>
            </a:r>
            <a:r>
              <a:rPr lang="de-DE" err="1"/>
              <a:t>for</a:t>
            </a:r>
            <a:r>
              <a:rPr lang="de-DE"/>
              <a:t> </a:t>
            </a:r>
            <a:r>
              <a:rPr lang="de-DE" err="1"/>
              <a:t>example</a:t>
            </a:r>
            <a:r>
              <a:rPr lang="de-DE"/>
              <a:t>, on </a:t>
            </a:r>
            <a:r>
              <a:rPr lang="de-DE" err="1"/>
              <a:t>how</a:t>
            </a:r>
            <a:r>
              <a:rPr lang="de-DE"/>
              <a:t> and </a:t>
            </a:r>
            <a:r>
              <a:rPr lang="de-DE" err="1"/>
              <a:t>how</a:t>
            </a:r>
            <a:r>
              <a:rPr lang="de-DE"/>
              <a:t> </a:t>
            </a:r>
            <a:r>
              <a:rPr lang="de-DE" err="1"/>
              <a:t>much</a:t>
            </a:r>
            <a:r>
              <a:rPr lang="de-DE"/>
              <a:t> </a:t>
            </a:r>
            <a:r>
              <a:rPr lang="de-DE" err="1"/>
              <a:t>donors</a:t>
            </a:r>
            <a:r>
              <a:rPr lang="de-DE"/>
              <a:t> </a:t>
            </a:r>
            <a:r>
              <a:rPr lang="de-DE" err="1"/>
              <a:t>donate</a:t>
            </a:r>
            <a:endParaRPr lang="de-DE"/>
          </a:p>
          <a:p>
            <a:pPr marL="457200" indent="-457200">
              <a:buFont typeface="Wingdings" panose="05000000000000000000" pitchFamily="2" charset="2"/>
              <a:buChar char="Ø"/>
            </a:pPr>
            <a:r>
              <a:rPr lang="de-DE"/>
              <a:t>Associated </a:t>
            </a:r>
            <a:r>
              <a:rPr lang="de-DE" err="1"/>
              <a:t>accounting</a:t>
            </a:r>
            <a:r>
              <a:rPr lang="de-DE"/>
              <a:t> and </a:t>
            </a:r>
            <a:r>
              <a:rPr lang="de-DE" err="1"/>
              <a:t>administration</a:t>
            </a:r>
            <a:r>
              <a:rPr lang="de-DE"/>
              <a:t> </a:t>
            </a:r>
            <a:r>
              <a:rPr lang="de-DE" err="1"/>
              <a:t>responsibilities</a:t>
            </a:r>
            <a:endParaRPr lang="de-DE"/>
          </a:p>
          <a:p>
            <a:pPr marL="457200" indent="-457200">
              <a:buFont typeface="Wingdings" panose="05000000000000000000" pitchFamily="2" charset="2"/>
              <a:buChar char="Ø"/>
            </a:pPr>
            <a:r>
              <a:rPr lang="de-DE" err="1"/>
              <a:t>Visibility</a:t>
            </a:r>
            <a:r>
              <a:rPr lang="de-DE"/>
              <a:t> </a:t>
            </a:r>
            <a:r>
              <a:rPr lang="de-DE" err="1"/>
              <a:t>that</a:t>
            </a:r>
            <a:r>
              <a:rPr lang="de-DE"/>
              <a:t> </a:t>
            </a:r>
            <a:r>
              <a:rPr lang="de-DE" err="1"/>
              <a:t>comes</a:t>
            </a:r>
            <a:r>
              <a:rPr lang="de-DE"/>
              <a:t> </a:t>
            </a:r>
            <a:r>
              <a:rPr lang="de-DE" err="1"/>
              <a:t>with</a:t>
            </a:r>
            <a:r>
              <a:rPr lang="de-DE"/>
              <a:t> a </a:t>
            </a:r>
            <a:r>
              <a:rPr lang="de-DE" err="1"/>
              <a:t>public</a:t>
            </a:r>
            <a:r>
              <a:rPr lang="de-DE"/>
              <a:t> </a:t>
            </a:r>
            <a:r>
              <a:rPr lang="de-DE" err="1"/>
              <a:t>campaign</a:t>
            </a:r>
            <a:r>
              <a:rPr lang="de-DE"/>
              <a:t> </a:t>
            </a:r>
            <a:r>
              <a:rPr lang="de-DE" err="1"/>
              <a:t>can</a:t>
            </a:r>
            <a:r>
              <a:rPr lang="de-DE"/>
              <a:t> </a:t>
            </a:r>
            <a:r>
              <a:rPr lang="de-DE" err="1"/>
              <a:t>lead</a:t>
            </a:r>
            <a:r>
              <a:rPr lang="de-DE"/>
              <a:t> </a:t>
            </a:r>
            <a:r>
              <a:rPr lang="de-DE" err="1"/>
              <a:t>to</a:t>
            </a:r>
            <a:r>
              <a:rPr lang="de-DE"/>
              <a:t> </a:t>
            </a:r>
            <a:r>
              <a:rPr lang="de-DE" err="1"/>
              <a:t>idea</a:t>
            </a:r>
            <a:r>
              <a:rPr lang="de-DE"/>
              <a:t> </a:t>
            </a:r>
            <a:r>
              <a:rPr lang="de-DE" err="1"/>
              <a:t>theft</a:t>
            </a:r>
            <a:r>
              <a:rPr lang="de-DE"/>
              <a:t> </a:t>
            </a:r>
            <a:r>
              <a:rPr lang="de-DE" err="1"/>
              <a:t>or</a:t>
            </a:r>
            <a:r>
              <a:rPr lang="de-DE"/>
              <a:t>  negative </a:t>
            </a:r>
            <a:r>
              <a:rPr lang="de-DE" err="1"/>
              <a:t>feedback</a:t>
            </a:r>
            <a:endParaRPr lang="de-DE"/>
          </a:p>
          <a:p>
            <a:pPr marL="457200" indent="-457200">
              <a:buFont typeface="Symbol" panose="05050102010706020507" pitchFamily="18" charset="2"/>
              <a:buChar char="-"/>
            </a:pPr>
            <a:endParaRPr lang="de-DE"/>
          </a:p>
          <a:p>
            <a:pPr marL="457200" indent="-457200">
              <a:buFont typeface="Symbol" panose="05050102010706020507" pitchFamily="18" charset="2"/>
              <a:buChar char="-"/>
            </a:pPr>
            <a:endParaRPr lang="de-DE"/>
          </a:p>
        </p:txBody>
      </p:sp>
      <p:sp>
        <p:nvSpPr>
          <p:cNvPr id="3" name="Titel 2">
            <a:extLst>
              <a:ext uri="{FF2B5EF4-FFF2-40B4-BE49-F238E27FC236}">
                <a16:creationId xmlns:a16="http://schemas.microsoft.com/office/drawing/2014/main" id="{1C61B0D6-7F0E-40F3-9C4D-DB053B52276B}"/>
              </a:ext>
            </a:extLst>
          </p:cNvPr>
          <p:cNvSpPr>
            <a:spLocks noGrp="1"/>
          </p:cNvSpPr>
          <p:nvPr>
            <p:ph type="title"/>
          </p:nvPr>
        </p:nvSpPr>
        <p:spPr/>
        <p:txBody>
          <a:bodyPr/>
          <a:lstStyle/>
          <a:p>
            <a:r>
              <a:rPr lang="de-DE"/>
              <a:t>Crowdfunding </a:t>
            </a:r>
            <a:r>
              <a:rPr lang="de-DE" err="1"/>
              <a:t>Cons</a:t>
            </a:r>
            <a:r>
              <a:rPr lang="de-DE"/>
              <a:t> </a:t>
            </a:r>
          </a:p>
        </p:txBody>
      </p:sp>
      <p:sp>
        <p:nvSpPr>
          <p:cNvPr id="4" name="Textfeld 3">
            <a:extLst>
              <a:ext uri="{FF2B5EF4-FFF2-40B4-BE49-F238E27FC236}">
                <a16:creationId xmlns:a16="http://schemas.microsoft.com/office/drawing/2014/main" id="{18929A65-DEBD-4F4D-A565-CAC9BE331A9F}"/>
              </a:ext>
            </a:extLst>
          </p:cNvPr>
          <p:cNvSpPr txBox="1"/>
          <p:nvPr/>
        </p:nvSpPr>
        <p:spPr>
          <a:xfrm>
            <a:off x="8115300" y="3751118"/>
            <a:ext cx="3429000" cy="923330"/>
          </a:xfrm>
          <a:prstGeom prst="rect">
            <a:avLst/>
          </a:prstGeom>
          <a:noFill/>
        </p:spPr>
        <p:txBody>
          <a:bodyPr wrap="square" rtlCol="0">
            <a:spAutoFit/>
          </a:bodyPr>
          <a:lstStyle/>
          <a:p>
            <a:r>
              <a:rPr lang="de-DE" b="1"/>
              <a:t>READ</a:t>
            </a:r>
          </a:p>
          <a:p>
            <a:r>
              <a:rPr lang="en-US">
                <a:hlinkClick r:id="rId3"/>
              </a:rPr>
              <a:t>20 Pros and Cons of Crowdfunding (thepowermba.com)</a:t>
            </a:r>
            <a:endParaRPr lang="de-DE"/>
          </a:p>
        </p:txBody>
      </p:sp>
    </p:spTree>
    <p:extLst>
      <p:ext uri="{BB962C8B-B14F-4D97-AF65-F5344CB8AC3E}">
        <p14:creationId xmlns:p14="http://schemas.microsoft.com/office/powerpoint/2010/main" val="188788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873B790-B9F4-463B-A2BB-B90F1BFD736D}"/>
              </a:ext>
            </a:extLst>
          </p:cNvPr>
          <p:cNvSpPr>
            <a:spLocks noGrp="1"/>
          </p:cNvSpPr>
          <p:nvPr>
            <p:ph type="body" sz="half" idx="2"/>
          </p:nvPr>
        </p:nvSpPr>
        <p:spPr/>
        <p:txBody>
          <a:bodyPr>
            <a:normAutofit/>
          </a:bodyPr>
          <a:lstStyle/>
          <a:p>
            <a:pPr marL="457200" indent="-457200">
              <a:buFont typeface="Arial" panose="020B0604020202020204" pitchFamily="34" charset="0"/>
              <a:buChar char="•"/>
            </a:pPr>
            <a:r>
              <a:rPr lang="de-DE" err="1"/>
              <a:t>Social</a:t>
            </a:r>
            <a:r>
              <a:rPr lang="de-DE"/>
              <a:t> </a:t>
            </a:r>
            <a:r>
              <a:rPr lang="de-DE" err="1"/>
              <a:t>media</a:t>
            </a:r>
            <a:r>
              <a:rPr lang="de-DE"/>
              <a:t> </a:t>
            </a:r>
            <a:r>
              <a:rPr lang="de-DE" err="1"/>
              <a:t>advertising</a:t>
            </a:r>
            <a:r>
              <a:rPr lang="de-DE"/>
              <a:t>: </a:t>
            </a:r>
            <a:r>
              <a:rPr lang="de-DE" err="1">
                <a:hlinkClick r:id="rId3"/>
              </a:rPr>
              <a:t>Social</a:t>
            </a:r>
            <a:r>
              <a:rPr lang="de-DE">
                <a:hlinkClick r:id="rId3"/>
              </a:rPr>
              <a:t> Media </a:t>
            </a:r>
            <a:r>
              <a:rPr lang="de-DE" err="1">
                <a:hlinkClick r:id="rId3"/>
              </a:rPr>
              <a:t>Success</a:t>
            </a:r>
            <a:r>
              <a:rPr lang="de-DE">
                <a:hlinkClick r:id="rId3"/>
              </a:rPr>
              <a:t> Stories | Sprout </a:t>
            </a:r>
            <a:r>
              <a:rPr lang="de-DE" err="1">
                <a:hlinkClick r:id="rId3"/>
              </a:rPr>
              <a:t>Social</a:t>
            </a:r>
            <a:endParaRPr lang="de-DE"/>
          </a:p>
          <a:p>
            <a:pPr marL="457200" indent="-457200">
              <a:buFont typeface="Arial" panose="020B0604020202020204" pitchFamily="34" charset="0"/>
              <a:buChar char="•"/>
            </a:pPr>
            <a:r>
              <a:rPr lang="de-DE"/>
              <a:t>Google </a:t>
            </a:r>
            <a:r>
              <a:rPr lang="de-DE" err="1"/>
              <a:t>grants</a:t>
            </a:r>
            <a:r>
              <a:rPr lang="de-DE"/>
              <a:t>: </a:t>
            </a:r>
            <a:r>
              <a:rPr lang="en-US">
                <a:hlinkClick r:id="rId4"/>
              </a:rPr>
              <a:t>A Google Ad Grants Success Story: AmpleHarvest.org - Nonprofit Library</a:t>
            </a:r>
            <a:endParaRPr lang="de-DE"/>
          </a:p>
          <a:p>
            <a:pPr marL="457200" indent="-457200">
              <a:buFont typeface="Arial" panose="020B0604020202020204" pitchFamily="34" charset="0"/>
              <a:buChar char="•"/>
            </a:pPr>
            <a:r>
              <a:rPr lang="de-DE"/>
              <a:t>Crowdfunding: </a:t>
            </a:r>
            <a:r>
              <a:rPr lang="en-US">
                <a:hlinkClick r:id="rId5"/>
              </a:rPr>
              <a:t>3 Case Studies Of Successful Crowdfunding Project - </a:t>
            </a:r>
            <a:r>
              <a:rPr lang="en-US" err="1">
                <a:hlinkClick r:id="rId5"/>
              </a:rPr>
              <a:t>Airfunding</a:t>
            </a:r>
            <a:r>
              <a:rPr lang="en-US">
                <a:hlinkClick r:id="rId5"/>
              </a:rPr>
              <a:t> Blog</a:t>
            </a:r>
            <a:r>
              <a:rPr lang="de-DE"/>
              <a:t> </a:t>
            </a:r>
          </a:p>
          <a:p>
            <a:pPr marL="457200" indent="-457200">
              <a:buFont typeface="Arial" panose="020B0604020202020204" pitchFamily="34" charset="0"/>
              <a:buChar char="•"/>
            </a:pPr>
            <a:r>
              <a:rPr lang="de-DE" err="1"/>
              <a:t>Recurring</a:t>
            </a:r>
            <a:r>
              <a:rPr lang="de-DE"/>
              <a:t> </a:t>
            </a:r>
            <a:r>
              <a:rPr lang="de-DE" err="1"/>
              <a:t>giving</a:t>
            </a:r>
            <a:r>
              <a:rPr lang="de-DE"/>
              <a:t>: </a:t>
            </a:r>
            <a:r>
              <a:rPr lang="en-US">
                <a:hlinkClick r:id="rId6"/>
              </a:rPr>
              <a:t>Recurring Giving Campaigns to Inspire You | Classy</a:t>
            </a:r>
            <a:endParaRPr lang="de-DE"/>
          </a:p>
          <a:p>
            <a:pPr marL="457200" indent="-457200">
              <a:buFont typeface="Arial" panose="020B0604020202020204" pitchFamily="34" charset="0"/>
              <a:buChar char="•"/>
            </a:pPr>
            <a:endParaRPr lang="de-DE"/>
          </a:p>
        </p:txBody>
      </p:sp>
      <p:sp>
        <p:nvSpPr>
          <p:cNvPr id="3" name="Titel 2">
            <a:extLst>
              <a:ext uri="{FF2B5EF4-FFF2-40B4-BE49-F238E27FC236}">
                <a16:creationId xmlns:a16="http://schemas.microsoft.com/office/drawing/2014/main" id="{E3CD7B87-D4A2-4CAB-A697-2B753569E300}"/>
              </a:ext>
            </a:extLst>
          </p:cNvPr>
          <p:cNvSpPr>
            <a:spLocks noGrp="1"/>
          </p:cNvSpPr>
          <p:nvPr>
            <p:ph type="title"/>
          </p:nvPr>
        </p:nvSpPr>
        <p:spPr/>
        <p:txBody>
          <a:bodyPr/>
          <a:lstStyle/>
          <a:p>
            <a:r>
              <a:rPr lang="de-DE" err="1"/>
              <a:t>Getting</a:t>
            </a:r>
            <a:r>
              <a:rPr lang="de-DE"/>
              <a:t> </a:t>
            </a:r>
            <a:r>
              <a:rPr lang="de-DE" err="1"/>
              <a:t>Started</a:t>
            </a:r>
            <a:r>
              <a:rPr lang="de-DE"/>
              <a:t>: </a:t>
            </a:r>
            <a:r>
              <a:rPr lang="de-DE" err="1"/>
              <a:t>Success</a:t>
            </a:r>
            <a:r>
              <a:rPr lang="de-DE"/>
              <a:t> Stories </a:t>
            </a:r>
            <a:r>
              <a:rPr lang="de-DE" err="1"/>
              <a:t>to</a:t>
            </a:r>
            <a:r>
              <a:rPr lang="de-DE"/>
              <a:t> Inspire</a:t>
            </a:r>
          </a:p>
        </p:txBody>
      </p:sp>
    </p:spTree>
    <p:extLst>
      <p:ext uri="{BB962C8B-B14F-4D97-AF65-F5344CB8AC3E}">
        <p14:creationId xmlns:p14="http://schemas.microsoft.com/office/powerpoint/2010/main" val="1673200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6E36644-3F98-450F-8412-CC4FEA9A8C4C}"/>
              </a:ext>
            </a:extLst>
          </p:cNvPr>
          <p:cNvSpPr>
            <a:spLocks noGrp="1"/>
          </p:cNvSpPr>
          <p:nvPr>
            <p:ph type="body" sz="half" idx="2"/>
          </p:nvPr>
        </p:nvSpPr>
        <p:spPr/>
        <p:txBody>
          <a:bodyPr/>
          <a:lstStyle/>
          <a:p>
            <a:pPr marL="457200" indent="-457200">
              <a:buFont typeface="Arial" panose="020B0604020202020204" pitchFamily="34" charset="0"/>
              <a:buChar char="•"/>
            </a:pPr>
            <a:r>
              <a:rPr lang="de-DE"/>
              <a:t>Update </a:t>
            </a:r>
            <a:r>
              <a:rPr lang="de-DE" err="1"/>
              <a:t>your</a:t>
            </a:r>
            <a:r>
              <a:rPr lang="de-DE"/>
              <a:t> </a:t>
            </a:r>
            <a:r>
              <a:rPr lang="de-DE" err="1"/>
              <a:t>website</a:t>
            </a:r>
            <a:endParaRPr lang="de-DE"/>
          </a:p>
          <a:p>
            <a:pPr marL="457200" indent="-457200">
              <a:buFont typeface="Arial" panose="020B0604020202020204" pitchFamily="34" charset="0"/>
              <a:buChar char="•"/>
            </a:pPr>
            <a:r>
              <a:rPr lang="de-DE"/>
              <a:t>Create a </a:t>
            </a:r>
            <a:r>
              <a:rPr lang="de-DE" err="1"/>
              <a:t>hashtag</a:t>
            </a:r>
            <a:endParaRPr lang="de-DE"/>
          </a:p>
          <a:p>
            <a:pPr marL="457200" indent="-457200">
              <a:buFont typeface="Arial" panose="020B0604020202020204" pitchFamily="34" charset="0"/>
              <a:buChar char="•"/>
            </a:pPr>
            <a:r>
              <a:rPr lang="de-DE"/>
              <a:t>Create </a:t>
            </a:r>
            <a:r>
              <a:rPr lang="de-DE" err="1"/>
              <a:t>videos</a:t>
            </a:r>
            <a:r>
              <a:rPr lang="de-DE"/>
              <a:t> and </a:t>
            </a:r>
            <a:r>
              <a:rPr lang="de-DE" err="1"/>
              <a:t>other</a:t>
            </a:r>
            <a:r>
              <a:rPr lang="de-DE"/>
              <a:t> </a:t>
            </a:r>
            <a:r>
              <a:rPr lang="de-DE" err="1"/>
              <a:t>engaging</a:t>
            </a:r>
            <a:r>
              <a:rPr lang="de-DE"/>
              <a:t> </a:t>
            </a:r>
            <a:r>
              <a:rPr lang="de-DE" err="1"/>
              <a:t>content</a:t>
            </a:r>
            <a:endParaRPr lang="de-DE"/>
          </a:p>
          <a:p>
            <a:pPr marL="457200" indent="-457200">
              <a:buFont typeface="Arial" panose="020B0604020202020204" pitchFamily="34" charset="0"/>
              <a:buChar char="•"/>
            </a:pPr>
            <a:r>
              <a:rPr lang="de-DE"/>
              <a:t>Lean </a:t>
            </a:r>
            <a:r>
              <a:rPr lang="de-DE" err="1"/>
              <a:t>into</a:t>
            </a:r>
            <a:r>
              <a:rPr lang="de-DE"/>
              <a:t> </a:t>
            </a:r>
            <a:r>
              <a:rPr lang="de-DE" err="1"/>
              <a:t>segmented</a:t>
            </a:r>
            <a:r>
              <a:rPr lang="de-DE"/>
              <a:t> email </a:t>
            </a:r>
            <a:r>
              <a:rPr lang="de-DE" err="1"/>
              <a:t>marketing</a:t>
            </a:r>
            <a:endParaRPr lang="de-DE"/>
          </a:p>
        </p:txBody>
      </p:sp>
      <p:sp>
        <p:nvSpPr>
          <p:cNvPr id="3" name="Titel 2">
            <a:extLst>
              <a:ext uri="{FF2B5EF4-FFF2-40B4-BE49-F238E27FC236}">
                <a16:creationId xmlns:a16="http://schemas.microsoft.com/office/drawing/2014/main" id="{DD5F341A-DFF5-457C-877A-ADA20A439452}"/>
              </a:ext>
            </a:extLst>
          </p:cNvPr>
          <p:cNvSpPr>
            <a:spLocks noGrp="1"/>
          </p:cNvSpPr>
          <p:nvPr>
            <p:ph type="title"/>
          </p:nvPr>
        </p:nvSpPr>
        <p:spPr/>
        <p:txBody>
          <a:bodyPr/>
          <a:lstStyle/>
          <a:p>
            <a:r>
              <a:rPr lang="de-DE"/>
              <a:t>Quick Starts</a:t>
            </a:r>
          </a:p>
        </p:txBody>
      </p:sp>
    </p:spTree>
    <p:extLst>
      <p:ext uri="{BB962C8B-B14F-4D97-AF65-F5344CB8AC3E}">
        <p14:creationId xmlns:p14="http://schemas.microsoft.com/office/powerpoint/2010/main" val="1507161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0C8CF9-3BC2-42A9-82FB-53FC576B12ED}"/>
              </a:ext>
            </a:extLst>
          </p:cNvPr>
          <p:cNvSpPr>
            <a:spLocks noGrp="1"/>
          </p:cNvSpPr>
          <p:nvPr>
            <p:ph type="body" sz="half" idx="2"/>
          </p:nvPr>
        </p:nvSpPr>
        <p:spPr/>
        <p:txBody>
          <a:bodyPr numCol="2">
            <a:normAutofit/>
          </a:bodyPr>
          <a:lstStyle/>
          <a:p>
            <a:pPr algn="l" rtl="0" fontAlgn="base"/>
            <a:r>
              <a:rPr lang="en-GB" b="0" i="0" u="sng" strike="noStrike">
                <a:solidFill>
                  <a:srgbClr val="0563C1"/>
                </a:solidFill>
                <a:effectLst/>
                <a:latin typeface="Calibri" panose="020F0502020204030204" pitchFamily="34" charset="0"/>
                <a:hlinkClick r:id="rId2"/>
              </a:rPr>
              <a:t>Classy</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a:solidFill>
                  <a:srgbClr val="0563C1"/>
                </a:solidFill>
                <a:effectLst/>
                <a:latin typeface="Calibri" panose="020F0502020204030204" pitchFamily="34" charset="0"/>
                <a:hlinkClick r:id="rId3"/>
              </a:rPr>
              <a:t>First Giving</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a:solidFill>
                  <a:srgbClr val="0563C1"/>
                </a:solidFill>
                <a:effectLst/>
                <a:latin typeface="Calibri" panose="020F0502020204030204" pitchFamily="34" charset="0"/>
                <a:hlinkClick r:id="rId4"/>
              </a:rPr>
              <a:t>Mobile Cause</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err="1">
                <a:solidFill>
                  <a:srgbClr val="0563C1"/>
                </a:solidFill>
                <a:effectLst/>
                <a:latin typeface="Calibri" panose="020F0502020204030204" pitchFamily="34" charset="0"/>
                <a:hlinkClick r:id="rId5"/>
              </a:rPr>
              <a:t>Qgiv</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err="1">
                <a:solidFill>
                  <a:srgbClr val="0563C1"/>
                </a:solidFill>
                <a:effectLst/>
                <a:latin typeface="Calibri" panose="020F0502020204030204" pitchFamily="34" charset="0"/>
                <a:hlinkClick r:id="rId6"/>
              </a:rPr>
              <a:t>Crowdrise</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err="1">
                <a:solidFill>
                  <a:srgbClr val="0563C1"/>
                </a:solidFill>
                <a:effectLst/>
                <a:latin typeface="Calibri" panose="020F0502020204030204" pitchFamily="34" charset="0"/>
                <a:hlinkClick r:id="rId7"/>
              </a:rPr>
              <a:t>CauseVox</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endParaRPr lang="en-GB" b="0" i="0" u="sng" strike="noStrike">
              <a:solidFill>
                <a:srgbClr val="0563C1"/>
              </a:solidFill>
              <a:effectLst/>
              <a:latin typeface="Calibri" panose="020F0502020204030204" pitchFamily="34" charset="0"/>
              <a:hlinkClick r:id="rId8"/>
            </a:endParaRPr>
          </a:p>
          <a:p>
            <a:pPr algn="l" rtl="0" fontAlgn="base"/>
            <a:endParaRPr lang="en-GB" u="sng">
              <a:solidFill>
                <a:srgbClr val="0563C1"/>
              </a:solidFill>
              <a:latin typeface="Calibri" panose="020F0502020204030204" pitchFamily="34" charset="0"/>
              <a:hlinkClick r:id="rId8"/>
            </a:endParaRPr>
          </a:p>
          <a:p>
            <a:pPr algn="l" rtl="0" fontAlgn="base"/>
            <a:endParaRPr lang="en-GB" b="0" i="0" u="sng" strike="noStrike">
              <a:solidFill>
                <a:srgbClr val="0563C1"/>
              </a:solidFill>
              <a:effectLst/>
              <a:latin typeface="Calibri" panose="020F0502020204030204" pitchFamily="34" charset="0"/>
              <a:hlinkClick r:id="rId8"/>
            </a:endParaRPr>
          </a:p>
          <a:p>
            <a:pPr algn="l" rtl="0" fontAlgn="base"/>
            <a:r>
              <a:rPr lang="en-GB" b="0" i="0" u="sng" strike="noStrike">
                <a:solidFill>
                  <a:srgbClr val="0563C1"/>
                </a:solidFill>
                <a:effectLst/>
                <a:latin typeface="Calibri" panose="020F0502020204030204" pitchFamily="34" charset="0"/>
                <a:hlinkClick r:id="rId8"/>
              </a:rPr>
              <a:t>Salsa Labs </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a:solidFill>
                  <a:srgbClr val="0563C1"/>
                </a:solidFill>
                <a:effectLst/>
                <a:latin typeface="Calibri" panose="020F0502020204030204" pitchFamily="34" charset="0"/>
                <a:hlinkClick r:id="rId9"/>
              </a:rPr>
              <a:t>Neon </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err="1">
                <a:solidFill>
                  <a:srgbClr val="0563C1"/>
                </a:solidFill>
                <a:effectLst/>
                <a:latin typeface="Calibri" panose="020F0502020204030204" pitchFamily="34" charset="0"/>
                <a:hlinkClick r:id="rId10"/>
              </a:rPr>
              <a:t>Bloomerang</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err="1">
                <a:solidFill>
                  <a:srgbClr val="0563C1"/>
                </a:solidFill>
                <a:effectLst/>
                <a:latin typeface="Calibri" panose="020F0502020204030204" pitchFamily="34" charset="0"/>
                <a:hlinkClick r:id="rId11"/>
              </a:rPr>
              <a:t>EveryAction</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algn="l" rtl="0" fontAlgn="base"/>
            <a:r>
              <a:rPr lang="en-GB" b="0" i="0" u="sng" strike="noStrike">
                <a:solidFill>
                  <a:srgbClr val="0563C1"/>
                </a:solidFill>
                <a:effectLst/>
                <a:latin typeface="Calibri" panose="020F0502020204030204" pitchFamily="34" charset="0"/>
                <a:hlinkClick r:id="rId12"/>
              </a:rPr>
              <a:t>Double the Donation</a:t>
            </a:r>
            <a:r>
              <a:rPr lang="en-GB"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pPr marL="457200" indent="-457200">
              <a:buFont typeface="Arial" panose="020B0604020202020204" pitchFamily="34" charset="0"/>
              <a:buChar char="•"/>
            </a:pPr>
            <a:endParaRPr lang="de-DE"/>
          </a:p>
        </p:txBody>
      </p:sp>
      <p:sp>
        <p:nvSpPr>
          <p:cNvPr id="3" name="Titel 2">
            <a:extLst>
              <a:ext uri="{FF2B5EF4-FFF2-40B4-BE49-F238E27FC236}">
                <a16:creationId xmlns:a16="http://schemas.microsoft.com/office/drawing/2014/main" id="{37841231-D135-479B-AB2E-894866955402}"/>
              </a:ext>
            </a:extLst>
          </p:cNvPr>
          <p:cNvSpPr>
            <a:spLocks noGrp="1"/>
          </p:cNvSpPr>
          <p:nvPr>
            <p:ph type="title"/>
          </p:nvPr>
        </p:nvSpPr>
        <p:spPr/>
        <p:txBody>
          <a:bodyPr/>
          <a:lstStyle/>
          <a:p>
            <a:r>
              <a:rPr lang="de-DE"/>
              <a:t>Online Tools </a:t>
            </a:r>
            <a:r>
              <a:rPr lang="de-DE" err="1"/>
              <a:t>for</a:t>
            </a:r>
            <a:r>
              <a:rPr lang="de-DE"/>
              <a:t> Fundraising</a:t>
            </a:r>
          </a:p>
        </p:txBody>
      </p:sp>
      <p:sp>
        <p:nvSpPr>
          <p:cNvPr id="4" name="Textfeld 3">
            <a:extLst>
              <a:ext uri="{FF2B5EF4-FFF2-40B4-BE49-F238E27FC236}">
                <a16:creationId xmlns:a16="http://schemas.microsoft.com/office/drawing/2014/main" id="{7AB5DC43-A682-48C4-A482-060D32936FEB}"/>
              </a:ext>
            </a:extLst>
          </p:cNvPr>
          <p:cNvSpPr txBox="1"/>
          <p:nvPr/>
        </p:nvSpPr>
        <p:spPr>
          <a:xfrm>
            <a:off x="8136082" y="3616036"/>
            <a:ext cx="3377045" cy="923330"/>
          </a:xfrm>
          <a:prstGeom prst="rect">
            <a:avLst/>
          </a:prstGeom>
          <a:noFill/>
        </p:spPr>
        <p:txBody>
          <a:bodyPr wrap="square" rtlCol="0">
            <a:spAutoFit/>
          </a:bodyPr>
          <a:lstStyle/>
          <a:p>
            <a:r>
              <a:rPr lang="de-DE" b="1"/>
              <a:t>READ</a:t>
            </a:r>
          </a:p>
          <a:p>
            <a:r>
              <a:rPr lang="en-US">
                <a:solidFill>
                  <a:srgbClr val="0563C1"/>
                </a:solidFill>
                <a:hlinkClick r:id="rId13">
                  <a:extLst>
                    <a:ext uri="{A12FA001-AC4F-418D-AE19-62706E023703}">
                      <ahyp:hlinkClr xmlns:ahyp="http://schemas.microsoft.com/office/drawing/2018/hyperlinkcolor" val="tx"/>
                    </a:ext>
                  </a:extLst>
                </a:hlinkClick>
              </a:rPr>
              <a:t>11 Awesome Fundraising Tools for Nonprofits (elevationweb.org)</a:t>
            </a:r>
            <a:endParaRPr lang="de-DE"/>
          </a:p>
        </p:txBody>
      </p:sp>
    </p:spTree>
    <p:extLst>
      <p:ext uri="{BB962C8B-B14F-4D97-AF65-F5344CB8AC3E}">
        <p14:creationId xmlns:p14="http://schemas.microsoft.com/office/powerpoint/2010/main" val="427796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8391C11-5CAE-460C-B489-B50AD31CB0E6}"/>
              </a:ext>
            </a:extLst>
          </p:cNvPr>
          <p:cNvSpPr>
            <a:spLocks noGrp="1"/>
          </p:cNvSpPr>
          <p:nvPr>
            <p:ph type="body" sz="half" idx="2"/>
          </p:nvPr>
        </p:nvSpPr>
        <p:spPr/>
        <p:txBody>
          <a:bodyPr>
            <a:normAutofit fontScale="92500" lnSpcReduction="10000"/>
          </a:bodyPr>
          <a:lstStyle/>
          <a:p>
            <a:pPr marL="457200" indent="-457200">
              <a:buFont typeface="Arial" panose="020B0604020202020204" pitchFamily="34" charset="0"/>
              <a:buChar char="•"/>
            </a:pPr>
            <a:r>
              <a:rPr lang="de-DE"/>
              <a:t>Digital </a:t>
            </a:r>
            <a:r>
              <a:rPr lang="de-DE" err="1"/>
              <a:t>fundraising</a:t>
            </a:r>
            <a:r>
              <a:rPr lang="de-DE"/>
              <a:t> </a:t>
            </a:r>
            <a:r>
              <a:rPr lang="de-DE" err="1"/>
              <a:t>campaigns</a:t>
            </a:r>
            <a:r>
              <a:rPr lang="de-DE"/>
              <a:t> </a:t>
            </a:r>
            <a:r>
              <a:rPr lang="de-DE" err="1"/>
              <a:t>need</a:t>
            </a:r>
            <a:r>
              <a:rPr lang="de-DE"/>
              <a:t> </a:t>
            </a:r>
            <a:r>
              <a:rPr lang="de-DE" err="1"/>
              <a:t>to</a:t>
            </a:r>
            <a:r>
              <a:rPr lang="de-DE"/>
              <a:t> </a:t>
            </a:r>
            <a:r>
              <a:rPr lang="de-DE" err="1"/>
              <a:t>be</a:t>
            </a:r>
            <a:r>
              <a:rPr lang="de-DE"/>
              <a:t> </a:t>
            </a:r>
            <a:r>
              <a:rPr lang="de-DE" err="1"/>
              <a:t>compatible</a:t>
            </a:r>
            <a:r>
              <a:rPr lang="de-DE"/>
              <a:t> </a:t>
            </a:r>
            <a:r>
              <a:rPr lang="de-DE" err="1"/>
              <a:t>with</a:t>
            </a:r>
            <a:r>
              <a:rPr lang="de-DE"/>
              <a:t> mobile </a:t>
            </a:r>
            <a:r>
              <a:rPr lang="de-DE" err="1"/>
              <a:t>technology</a:t>
            </a:r>
            <a:endParaRPr lang="de-DE"/>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Instead of the project-style fundraising of years past, digital fundraising is about creating a process and building an online community to drive donations on an ongoing basis.</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The best digital fundraisers are also the best digital marketers. The two go hand in hand, and the strategies that work in the digital marketing world are also applicable in the digital fundraising world. </a:t>
            </a:r>
            <a:endParaRPr lang="de-DE"/>
          </a:p>
          <a:p>
            <a:pPr marL="457200" indent="-457200">
              <a:buFont typeface="Arial" panose="020B0604020202020204" pitchFamily="34" charset="0"/>
              <a:buChar char="•"/>
            </a:pPr>
            <a:endParaRPr lang="de-DE"/>
          </a:p>
        </p:txBody>
      </p:sp>
      <p:sp>
        <p:nvSpPr>
          <p:cNvPr id="3" name="Titel 2">
            <a:extLst>
              <a:ext uri="{FF2B5EF4-FFF2-40B4-BE49-F238E27FC236}">
                <a16:creationId xmlns:a16="http://schemas.microsoft.com/office/drawing/2014/main" id="{A1D00A30-8213-4AED-BFE1-7C5327664A20}"/>
              </a:ext>
            </a:extLst>
          </p:cNvPr>
          <p:cNvSpPr>
            <a:spLocks noGrp="1"/>
          </p:cNvSpPr>
          <p:nvPr>
            <p:ph type="title"/>
          </p:nvPr>
        </p:nvSpPr>
        <p:spPr/>
        <p:txBody>
          <a:bodyPr/>
          <a:lstStyle/>
          <a:p>
            <a:r>
              <a:rPr lang="de-DE"/>
              <a:t>Keep in </a:t>
            </a:r>
            <a:r>
              <a:rPr lang="de-DE" err="1"/>
              <a:t>mind</a:t>
            </a:r>
            <a:r>
              <a:rPr lang="de-DE"/>
              <a:t>…</a:t>
            </a:r>
          </a:p>
        </p:txBody>
      </p:sp>
    </p:spTree>
    <p:extLst>
      <p:ext uri="{BB962C8B-B14F-4D97-AF65-F5344CB8AC3E}">
        <p14:creationId xmlns:p14="http://schemas.microsoft.com/office/powerpoint/2010/main" val="3698386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7591A05-7783-485F-9240-F0BBF2760BE3}"/>
              </a:ext>
            </a:extLst>
          </p:cNvPr>
          <p:cNvSpPr>
            <a:spLocks noGrp="1"/>
          </p:cNvSpPr>
          <p:nvPr>
            <p:ph type="body" sz="half" idx="2"/>
          </p:nvPr>
        </p:nvSpPr>
        <p:spPr/>
        <p:txBody>
          <a:bodyPr>
            <a:normAutofit/>
          </a:bodyPr>
          <a:lstStyle/>
          <a:p>
            <a:pPr algn="l" rtl="0" fontAlgn="base"/>
            <a:r>
              <a:rPr lang="en-GB" b="1" i="0" u="none" strike="noStrike">
                <a:solidFill>
                  <a:srgbClr val="000000"/>
                </a:solidFill>
                <a:effectLst/>
                <a:latin typeface="Calibri" panose="020F0502020204030204" pitchFamily="34" charset="0"/>
              </a:rPr>
              <a:t>Reading</a:t>
            </a:r>
            <a:r>
              <a:rPr lang="en-GB" b="0" i="0" u="none" strike="noStrike">
                <a:solidFill>
                  <a:srgbClr val="000000"/>
                </a:solidFill>
                <a:effectLst/>
                <a:latin typeface="Calibri" panose="020F0502020204030204" pitchFamily="34" charset="0"/>
              </a:rPr>
              <a:t>: </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r>
              <a:rPr lang="en-GB" b="0" i="0" u="sng" strike="noStrike">
                <a:solidFill>
                  <a:srgbClr val="0563C1"/>
                </a:solidFill>
                <a:effectLst/>
                <a:latin typeface="Calibri" panose="020F0502020204030204" pitchFamily="34" charset="0"/>
                <a:hlinkClick r:id="rId3"/>
              </a:rPr>
              <a:t>https://www.causevox.com/digital-fundraising/#digital-fundraising-method</a:t>
            </a:r>
            <a:endParaRPr lang="en-GB" b="0" i="0" u="sng" strike="noStrike">
              <a:solidFill>
                <a:srgbClr val="0563C1"/>
              </a:solidFill>
              <a:effectLst/>
              <a:latin typeface="Calibri" panose="020F0502020204030204" pitchFamily="34" charset="0"/>
            </a:endParaRPr>
          </a:p>
          <a:p>
            <a:pPr algn="l" rtl="0" fontAlgn="base"/>
            <a:endParaRPr lang="en-GB" b="0" i="0" u="sng" strike="noStrike">
              <a:solidFill>
                <a:srgbClr val="0563C1"/>
              </a:solidFill>
              <a:effectLst/>
              <a:latin typeface="Calibri" panose="020F0502020204030204" pitchFamily="34" charset="0"/>
            </a:endParaRPr>
          </a:p>
          <a:p>
            <a:pPr fontAlgn="base"/>
            <a:r>
              <a:rPr lang="de-DE"/>
              <a:t>Non-Profit Pro: </a:t>
            </a:r>
            <a:r>
              <a:rPr lang="en-US">
                <a:hlinkClick r:id="rId4"/>
              </a:rPr>
              <a:t>3 Ways to Personalize the Donor Experience - </a:t>
            </a:r>
            <a:r>
              <a:rPr lang="en-US" err="1">
                <a:hlinkClick r:id="rId4"/>
              </a:rPr>
              <a:t>NonProfit</a:t>
            </a:r>
            <a:r>
              <a:rPr lang="en-US">
                <a:hlinkClick r:id="rId4"/>
              </a:rPr>
              <a:t> PRO</a:t>
            </a:r>
            <a:endParaRPr lang="de-DE"/>
          </a:p>
          <a:p>
            <a:pPr algn="l" rtl="0" fontAlgn="base"/>
            <a:r>
              <a:rPr lang="en-GB" b="0" i="0" u="none" strike="noStrike">
                <a:solidFill>
                  <a:srgbClr val="000000"/>
                </a:solidFill>
                <a:effectLst/>
                <a:latin typeface="Calibri" panose="020F0502020204030204" pitchFamily="34" charset="0"/>
              </a:rPr>
              <a:t> </a:t>
            </a:r>
            <a:r>
              <a:rPr lang="en-US" b="0" i="0">
                <a:solidFill>
                  <a:srgbClr val="000000"/>
                </a:solidFill>
                <a:effectLst/>
                <a:latin typeface="Calibri" panose="020F0502020204030204" pitchFamily="34" charset="0"/>
              </a:rPr>
              <a:t>​</a:t>
            </a:r>
            <a:endParaRPr lang="en-GB"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BB44ECDC-1D5F-44A0-AA58-CA2E5C4B59A0}"/>
              </a:ext>
            </a:extLst>
          </p:cNvPr>
          <p:cNvSpPr>
            <a:spLocks noGrp="1"/>
          </p:cNvSpPr>
          <p:nvPr>
            <p:ph type="title"/>
          </p:nvPr>
        </p:nvSpPr>
        <p:spPr/>
        <p:txBody>
          <a:bodyPr/>
          <a:lstStyle/>
          <a:p>
            <a:r>
              <a:rPr lang="de-DE"/>
              <a:t>Dig </a:t>
            </a:r>
            <a:r>
              <a:rPr lang="de-DE" err="1"/>
              <a:t>Deeper</a:t>
            </a:r>
            <a:endParaRPr lang="de-DE"/>
          </a:p>
        </p:txBody>
      </p:sp>
    </p:spTree>
    <p:extLst>
      <p:ext uri="{BB962C8B-B14F-4D97-AF65-F5344CB8AC3E}">
        <p14:creationId xmlns:p14="http://schemas.microsoft.com/office/powerpoint/2010/main" val="2364784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050F3ED-D6DB-4897-B1C7-FCF8D9A11259}"/>
              </a:ext>
            </a:extLst>
          </p:cNvPr>
          <p:cNvSpPr>
            <a:spLocks noGrp="1"/>
          </p:cNvSpPr>
          <p:nvPr>
            <p:ph type="body" sz="half" idx="2"/>
          </p:nvPr>
        </p:nvSpPr>
        <p:spPr/>
        <p:txBody>
          <a:bodyPr/>
          <a:lstStyle/>
          <a:p>
            <a:pPr marL="457200" indent="-457200" algn="l" rtl="0" fontAlgn="base">
              <a:buFont typeface="Wingdings" panose="05000000000000000000" pitchFamily="2" charset="2"/>
              <a:buChar char="ü"/>
            </a:pPr>
            <a:r>
              <a:rPr lang="en-GB" b="0" u="none" strike="noStrike">
                <a:solidFill>
                  <a:srgbClr val="000000"/>
                </a:solidFill>
                <a:effectLst/>
                <a:latin typeface="Calibri" panose="020F0502020204030204" pitchFamily="34" charset="0"/>
              </a:rPr>
              <a:t>Explain how digital funding differs from ‘traditional funding”</a:t>
            </a:r>
            <a:r>
              <a:rPr lang="en-GB" b="0">
                <a:solidFill>
                  <a:srgbClr val="000000"/>
                </a:solidFill>
                <a:effectLst/>
                <a:latin typeface="Calibri" panose="020F0502020204030204" pitchFamily="34" charset="0"/>
              </a:rPr>
              <a:t>​ techniques</a:t>
            </a:r>
            <a:endParaRPr lang="en-GB" b="0">
              <a:solidFill>
                <a:srgbClr val="000000"/>
              </a:solidFill>
              <a:effectLst/>
              <a:latin typeface="Arial" panose="020B0604020202020204" pitchFamily="34" charset="0"/>
            </a:endParaRPr>
          </a:p>
          <a:p>
            <a:pPr marL="457200" indent="-457200" algn="l" rtl="0" fontAlgn="base">
              <a:buFont typeface="Wingdings" panose="05000000000000000000" pitchFamily="2" charset="2"/>
              <a:buChar char="ü"/>
            </a:pPr>
            <a:r>
              <a:rPr lang="en-GB" b="0" u="none" strike="noStrike">
                <a:solidFill>
                  <a:srgbClr val="000000"/>
                </a:solidFill>
                <a:effectLst/>
                <a:latin typeface="Calibri" panose="020F0502020204030204" pitchFamily="34" charset="0"/>
              </a:rPr>
              <a:t>Name three benefits of digital </a:t>
            </a:r>
            <a:r>
              <a:rPr lang="en-GB">
                <a:solidFill>
                  <a:srgbClr val="000000"/>
                </a:solidFill>
                <a:latin typeface="Calibri" panose="020F0502020204030204" pitchFamily="34" charset="0"/>
              </a:rPr>
              <a:t>f</a:t>
            </a:r>
            <a:r>
              <a:rPr lang="en-GB" b="0" u="none" strike="noStrike">
                <a:solidFill>
                  <a:srgbClr val="000000"/>
                </a:solidFill>
                <a:effectLst/>
                <a:latin typeface="Calibri" panose="020F0502020204030204" pitchFamily="34" charset="0"/>
              </a:rPr>
              <a:t>undraising</a:t>
            </a:r>
            <a:r>
              <a:rPr lang="en-GB" b="0">
                <a:solidFill>
                  <a:srgbClr val="000000"/>
                </a:solidFill>
                <a:effectLst/>
                <a:latin typeface="Calibri" panose="020F0502020204030204" pitchFamily="34" charset="0"/>
              </a:rPr>
              <a:t>​</a:t>
            </a:r>
            <a:endParaRPr lang="en-GB" b="0">
              <a:solidFill>
                <a:srgbClr val="000000"/>
              </a:solidFill>
              <a:effectLst/>
              <a:latin typeface="Arial" panose="020B0604020202020204" pitchFamily="34" charset="0"/>
            </a:endParaRPr>
          </a:p>
          <a:p>
            <a:pPr marL="457200" indent="-457200" algn="l" rtl="0" fontAlgn="base">
              <a:buFont typeface="Wingdings" panose="05000000000000000000" pitchFamily="2" charset="2"/>
              <a:buChar char="ü"/>
            </a:pPr>
            <a:r>
              <a:rPr lang="en-GB" b="0" u="none" strike="noStrike">
                <a:solidFill>
                  <a:srgbClr val="000000"/>
                </a:solidFill>
                <a:effectLst/>
                <a:latin typeface="Calibri" panose="020F0502020204030204" pitchFamily="34" charset="0"/>
              </a:rPr>
              <a:t>Name 5 types of tools for digital fundraising</a:t>
            </a:r>
            <a:endParaRPr lang="en-GB" b="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C63FB264-AF12-4B8F-AC6B-26D685751071}"/>
              </a:ext>
            </a:extLst>
          </p:cNvPr>
          <p:cNvSpPr>
            <a:spLocks noGrp="1"/>
          </p:cNvSpPr>
          <p:nvPr>
            <p:ph type="title"/>
          </p:nvPr>
        </p:nvSpPr>
        <p:spPr/>
        <p:txBody>
          <a:bodyPr/>
          <a:lstStyle/>
          <a:p>
            <a:r>
              <a:rPr lang="de-DE"/>
              <a:t>Assessment</a:t>
            </a:r>
          </a:p>
        </p:txBody>
      </p:sp>
    </p:spTree>
    <p:extLst>
      <p:ext uri="{BB962C8B-B14F-4D97-AF65-F5344CB8AC3E}">
        <p14:creationId xmlns:p14="http://schemas.microsoft.com/office/powerpoint/2010/main" val="2420543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31E44F3-457F-41C5-A73F-FCBCCCA1C903}"/>
              </a:ext>
            </a:extLst>
          </p:cNvPr>
          <p:cNvSpPr>
            <a:spLocks noGrp="1"/>
          </p:cNvSpPr>
          <p:nvPr>
            <p:ph type="body" sz="half" idx="2"/>
          </p:nvPr>
        </p:nvSpPr>
        <p:spPr/>
        <p:txBody>
          <a:bodyPr>
            <a:normAutofit fontScale="62500" lnSpcReduction="20000"/>
          </a:bodyPr>
          <a:lstStyle/>
          <a:p>
            <a:pPr algn="just" rtl="0" fontAlgn="base"/>
            <a:endParaRPr lang="en-US">
              <a:solidFill>
                <a:srgbClr val="000000"/>
              </a:solidFill>
              <a:latin typeface="Calibri" panose="020F0502020204030204" pitchFamily="34" charset="0"/>
            </a:endParaRPr>
          </a:p>
          <a:p>
            <a:pPr algn="just" rtl="0" fontAlgn="base"/>
            <a:r>
              <a:rPr lang="en-US" b="1">
                <a:solidFill>
                  <a:srgbClr val="000000"/>
                </a:solidFill>
                <a:latin typeface="Calibri" panose="020F0502020204030204" pitchFamily="34" charset="0"/>
              </a:rPr>
              <a:t>Individual</a:t>
            </a:r>
          </a:p>
          <a:p>
            <a:pPr algn="just" rtl="0" fontAlgn="base"/>
            <a:r>
              <a:rPr lang="en-US" sz="2900">
                <a:solidFill>
                  <a:srgbClr val="000000"/>
                </a:solidFill>
                <a:latin typeface="Calibri" panose="020F0502020204030204" pitchFamily="34" charset="0"/>
              </a:rPr>
              <a:t>Generate a fundraising strategy including steps outlining your actions and a timeframe for successful development of a product that you would ultimately like to bring to market. You estimate that an initial investment of 3000€ is needed to get a prototype ready before moving to the next step. </a:t>
            </a:r>
            <a:endParaRPr lang="de-DE" sz="2900">
              <a:solidFill>
                <a:srgbClr val="000000"/>
              </a:solidFill>
              <a:latin typeface="Calibri" panose="020F0502020204030204" pitchFamily="34" charset="0"/>
            </a:endParaRPr>
          </a:p>
          <a:p>
            <a:pPr algn="just" rtl="0" fontAlgn="base"/>
            <a:endParaRPr lang="en-US">
              <a:solidFill>
                <a:srgbClr val="000000"/>
              </a:solidFill>
              <a:latin typeface="Calibri" panose="020F0502020204030204" pitchFamily="34" charset="0"/>
            </a:endParaRPr>
          </a:p>
          <a:p>
            <a:pPr algn="just" rtl="0" fontAlgn="base"/>
            <a:r>
              <a:rPr lang="en-US" b="1">
                <a:solidFill>
                  <a:srgbClr val="000000"/>
                </a:solidFill>
                <a:latin typeface="Calibri" panose="020F0502020204030204" pitchFamily="34" charset="0"/>
              </a:rPr>
              <a:t>Group</a:t>
            </a:r>
          </a:p>
          <a:p>
            <a:pPr algn="just" fontAlgn="base"/>
            <a:r>
              <a:rPr lang="en-US">
                <a:solidFill>
                  <a:srgbClr val="000000"/>
                </a:solidFill>
                <a:latin typeface="Calibri" panose="020F0502020204030204" pitchFamily="34" charset="0"/>
              </a:rPr>
              <a:t>Devise a strategy and plan for your non-profit </a:t>
            </a:r>
            <a:r>
              <a:rPr lang="en-US" err="1">
                <a:solidFill>
                  <a:srgbClr val="000000"/>
                </a:solidFill>
                <a:latin typeface="Calibri" panose="020F0502020204030204" pitchFamily="34" charset="0"/>
              </a:rPr>
              <a:t>organisation</a:t>
            </a:r>
            <a:r>
              <a:rPr lang="en-US">
                <a:solidFill>
                  <a:srgbClr val="000000"/>
                </a:solidFill>
                <a:latin typeface="Calibri" panose="020F0502020204030204" pitchFamily="34" charset="0"/>
              </a:rPr>
              <a:t> to use digital fundraising with the goal of raising money to cover upfront investment costs in sum of 1000€ and for establishing recurring receipt of donations in the sum of 1000€ per year for on-going expenses associated with providing after-school care for kids with an expanded range of activities, without having to raise the cost of child care. </a:t>
            </a:r>
            <a:r>
              <a:rPr lang="en-US" err="1">
                <a:solidFill>
                  <a:srgbClr val="000000"/>
                </a:solidFill>
                <a:latin typeface="Calibri" panose="020F0502020204030204" pitchFamily="34" charset="0"/>
              </a:rPr>
              <a:t>Ýour</a:t>
            </a:r>
            <a:r>
              <a:rPr lang="en-US">
                <a:solidFill>
                  <a:srgbClr val="000000"/>
                </a:solidFill>
                <a:latin typeface="Calibri" panose="020F0502020204030204" pitchFamily="34" charset="0"/>
              </a:rPr>
              <a:t> </a:t>
            </a:r>
            <a:r>
              <a:rPr lang="en-US" err="1">
                <a:solidFill>
                  <a:srgbClr val="000000"/>
                </a:solidFill>
                <a:latin typeface="Calibri" panose="020F0502020204030204" pitchFamily="34" charset="0"/>
              </a:rPr>
              <a:t>organisation</a:t>
            </a:r>
            <a:r>
              <a:rPr lang="en-US">
                <a:solidFill>
                  <a:srgbClr val="000000"/>
                </a:solidFill>
                <a:latin typeface="Calibri" panose="020F0502020204030204" pitchFamily="34" charset="0"/>
              </a:rPr>
              <a:t> can apply for a one-time allotment of 500€ with no repayment required, but that sum alone won't enable the establishment of a sustained activity. </a:t>
            </a:r>
            <a:endParaRPr lang="de-DE"/>
          </a:p>
        </p:txBody>
      </p:sp>
      <p:sp>
        <p:nvSpPr>
          <p:cNvPr id="3" name="Titel 2">
            <a:extLst>
              <a:ext uri="{FF2B5EF4-FFF2-40B4-BE49-F238E27FC236}">
                <a16:creationId xmlns:a16="http://schemas.microsoft.com/office/drawing/2014/main" id="{D67AD272-37F5-454E-816A-F349CDC66FF3}"/>
              </a:ext>
            </a:extLst>
          </p:cNvPr>
          <p:cNvSpPr>
            <a:spLocks noGrp="1"/>
          </p:cNvSpPr>
          <p:nvPr>
            <p:ph type="title"/>
          </p:nvPr>
        </p:nvSpPr>
        <p:spPr/>
        <p:txBody>
          <a:bodyPr/>
          <a:lstStyle/>
          <a:p>
            <a:r>
              <a:rPr lang="de-DE"/>
              <a:t>Individual &amp; Group Evaluation</a:t>
            </a:r>
          </a:p>
        </p:txBody>
      </p:sp>
    </p:spTree>
    <p:extLst>
      <p:ext uri="{BB962C8B-B14F-4D97-AF65-F5344CB8AC3E}">
        <p14:creationId xmlns:p14="http://schemas.microsoft.com/office/powerpoint/2010/main" val="408852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6B29D-C05B-4AAC-A7C2-60F6169070A9}"/>
              </a:ext>
            </a:extLst>
          </p:cNvPr>
          <p:cNvSpPr>
            <a:spLocks noGrp="1"/>
          </p:cNvSpPr>
          <p:nvPr>
            <p:ph type="title"/>
          </p:nvPr>
        </p:nvSpPr>
        <p:spPr/>
        <p:txBody>
          <a:bodyPr/>
          <a:lstStyle/>
          <a:p>
            <a:r>
              <a:rPr lang="de-DE"/>
              <a:t>Learning Unit Goals &amp; </a:t>
            </a:r>
            <a:r>
              <a:rPr lang="de-DE" err="1"/>
              <a:t>Objectives</a:t>
            </a:r>
            <a:endParaRPr lang="de-DE"/>
          </a:p>
        </p:txBody>
      </p:sp>
      <p:sp>
        <p:nvSpPr>
          <p:cNvPr id="3" name="Inhaltsplatzhalter 2">
            <a:extLst>
              <a:ext uri="{FF2B5EF4-FFF2-40B4-BE49-F238E27FC236}">
                <a16:creationId xmlns:a16="http://schemas.microsoft.com/office/drawing/2014/main" id="{83642AF0-A58C-4F59-AAFE-183AA92E3DD8}"/>
              </a:ext>
            </a:extLst>
          </p:cNvPr>
          <p:cNvSpPr>
            <a:spLocks noGrp="1"/>
          </p:cNvSpPr>
          <p:nvPr>
            <p:ph idx="1"/>
          </p:nvPr>
        </p:nvSpPr>
        <p:spPr/>
        <p:txBody>
          <a:bodyPr/>
          <a:lstStyle/>
          <a:p>
            <a:r>
              <a:rPr lang="de-DE"/>
              <a:t>Learning Goal</a:t>
            </a:r>
          </a:p>
          <a:p>
            <a:pPr lvl="1"/>
            <a:r>
              <a:rPr lang="en-US"/>
              <a:t>Learners understand the opportunities of social entrepreneurship, social business, and non-profit-organizations. </a:t>
            </a:r>
            <a:endParaRPr lang="de-DE"/>
          </a:p>
          <a:p>
            <a:r>
              <a:rPr lang="de-DE" err="1"/>
              <a:t>Instructional</a:t>
            </a:r>
            <a:r>
              <a:rPr lang="de-DE"/>
              <a:t> </a:t>
            </a:r>
            <a:r>
              <a:rPr lang="de-DE" err="1"/>
              <a:t>Objectives</a:t>
            </a:r>
            <a:endParaRPr lang="de-DE"/>
          </a:p>
          <a:p>
            <a:pPr lvl="1"/>
            <a:r>
              <a:rPr lang="de-DE" err="1"/>
              <a:t>Learners</a:t>
            </a:r>
            <a:r>
              <a:rPr lang="de-DE"/>
              <a:t> will </a:t>
            </a:r>
            <a:r>
              <a:rPr lang="de-DE" err="1"/>
              <a:t>be</a:t>
            </a:r>
            <a:r>
              <a:rPr lang="de-DE"/>
              <a:t> </a:t>
            </a:r>
            <a:r>
              <a:rPr lang="de-DE" err="1"/>
              <a:t>taught</a:t>
            </a:r>
            <a:r>
              <a:rPr lang="de-DE"/>
              <a:t> </a:t>
            </a:r>
            <a:r>
              <a:rPr lang="de-DE" err="1"/>
              <a:t>the</a:t>
            </a:r>
            <a:r>
              <a:rPr lang="de-DE"/>
              <a:t> </a:t>
            </a:r>
            <a:r>
              <a:rPr lang="de-DE" err="1"/>
              <a:t>basics</a:t>
            </a:r>
            <a:r>
              <a:rPr lang="de-DE"/>
              <a:t> </a:t>
            </a:r>
            <a:r>
              <a:rPr lang="de-DE" err="1"/>
              <a:t>of</a:t>
            </a:r>
            <a:r>
              <a:rPr lang="de-DE"/>
              <a:t> </a:t>
            </a:r>
            <a:r>
              <a:rPr lang="de-DE" err="1"/>
              <a:t>financial</a:t>
            </a:r>
            <a:r>
              <a:rPr lang="de-DE"/>
              <a:t> </a:t>
            </a:r>
            <a:r>
              <a:rPr lang="de-DE" err="1"/>
              <a:t>strategy</a:t>
            </a:r>
            <a:r>
              <a:rPr lang="de-DE"/>
              <a:t>, </a:t>
            </a:r>
            <a:r>
              <a:rPr lang="de-DE" err="1"/>
              <a:t>marketing</a:t>
            </a:r>
            <a:r>
              <a:rPr lang="de-DE"/>
              <a:t> and </a:t>
            </a:r>
            <a:r>
              <a:rPr lang="de-DE" err="1"/>
              <a:t>fundraising</a:t>
            </a:r>
            <a:r>
              <a:rPr lang="de-DE"/>
              <a:t>.</a:t>
            </a:r>
          </a:p>
          <a:p>
            <a:r>
              <a:rPr lang="de-DE"/>
              <a:t>Learning </a:t>
            </a:r>
            <a:r>
              <a:rPr lang="de-DE" err="1"/>
              <a:t>Objectives</a:t>
            </a:r>
            <a:endParaRPr lang="de-DE"/>
          </a:p>
          <a:p>
            <a:pPr lvl="1"/>
            <a:r>
              <a:rPr lang="de-DE" err="1"/>
              <a:t>Learners</a:t>
            </a:r>
            <a:r>
              <a:rPr lang="de-DE"/>
              <a:t> </a:t>
            </a:r>
            <a:r>
              <a:rPr lang="de-DE" err="1"/>
              <a:t>are</a:t>
            </a:r>
            <a:r>
              <a:rPr lang="de-DE"/>
              <a:t> </a:t>
            </a:r>
            <a:r>
              <a:rPr lang="de-DE" err="1"/>
              <a:t>able</a:t>
            </a:r>
            <a:r>
              <a:rPr lang="de-DE"/>
              <a:t> </a:t>
            </a:r>
            <a:r>
              <a:rPr lang="de-DE" err="1"/>
              <a:t>to</a:t>
            </a:r>
            <a:r>
              <a:rPr lang="de-DE"/>
              <a:t> </a:t>
            </a:r>
            <a:r>
              <a:rPr lang="de-DE" err="1"/>
              <a:t>name</a:t>
            </a:r>
            <a:r>
              <a:rPr lang="de-DE"/>
              <a:t> and </a:t>
            </a:r>
            <a:r>
              <a:rPr lang="de-DE" err="1"/>
              <a:t>explain</a:t>
            </a:r>
            <a:r>
              <a:rPr lang="de-DE"/>
              <a:t> </a:t>
            </a:r>
            <a:r>
              <a:rPr lang="de-DE" err="1"/>
              <a:t>basic</a:t>
            </a:r>
            <a:r>
              <a:rPr lang="de-DE"/>
              <a:t> </a:t>
            </a:r>
            <a:r>
              <a:rPr lang="de-DE" err="1"/>
              <a:t>steps</a:t>
            </a:r>
            <a:r>
              <a:rPr lang="de-DE"/>
              <a:t> </a:t>
            </a:r>
            <a:r>
              <a:rPr lang="de-DE" err="1"/>
              <a:t>for</a:t>
            </a:r>
            <a:r>
              <a:rPr lang="de-DE"/>
              <a:t> </a:t>
            </a:r>
            <a:r>
              <a:rPr lang="de-DE" err="1"/>
              <a:t>developing</a:t>
            </a:r>
            <a:r>
              <a:rPr lang="de-DE"/>
              <a:t> a </a:t>
            </a:r>
            <a:r>
              <a:rPr lang="de-DE" err="1"/>
              <a:t>financial</a:t>
            </a:r>
            <a:r>
              <a:rPr lang="de-DE"/>
              <a:t>/</a:t>
            </a:r>
            <a:r>
              <a:rPr lang="de-DE" err="1"/>
              <a:t>investment</a:t>
            </a:r>
            <a:r>
              <a:rPr lang="de-DE"/>
              <a:t> </a:t>
            </a:r>
            <a:r>
              <a:rPr lang="de-DE" err="1"/>
              <a:t>strategy</a:t>
            </a:r>
            <a:r>
              <a:rPr lang="de-DE"/>
              <a:t> </a:t>
            </a:r>
            <a:r>
              <a:rPr lang="de-DE" err="1"/>
              <a:t>including</a:t>
            </a:r>
            <a:r>
              <a:rPr lang="de-DE"/>
              <a:t> </a:t>
            </a:r>
            <a:r>
              <a:rPr lang="de-DE" err="1"/>
              <a:t>concrete</a:t>
            </a:r>
            <a:r>
              <a:rPr lang="de-DE"/>
              <a:t> </a:t>
            </a:r>
            <a:r>
              <a:rPr lang="de-DE" err="1"/>
              <a:t>options</a:t>
            </a:r>
            <a:r>
              <a:rPr lang="de-DE"/>
              <a:t> </a:t>
            </a:r>
            <a:r>
              <a:rPr lang="de-DE" err="1"/>
              <a:t>for</a:t>
            </a:r>
            <a:r>
              <a:rPr lang="de-DE"/>
              <a:t> on- and offline </a:t>
            </a:r>
            <a:r>
              <a:rPr lang="de-DE" err="1"/>
              <a:t>fundraising</a:t>
            </a:r>
            <a:r>
              <a:rPr lang="de-DE"/>
              <a:t> and </a:t>
            </a:r>
            <a:r>
              <a:rPr lang="de-DE" err="1"/>
              <a:t>marketing</a:t>
            </a:r>
            <a:r>
              <a:rPr lang="de-DE"/>
              <a:t> </a:t>
            </a:r>
            <a:r>
              <a:rPr lang="de-DE" err="1"/>
              <a:t>activities</a:t>
            </a:r>
            <a:r>
              <a:rPr lang="de-DE"/>
              <a:t>.</a:t>
            </a:r>
          </a:p>
          <a:p>
            <a:pPr lvl="1"/>
            <a:endParaRPr lang="de-DE"/>
          </a:p>
        </p:txBody>
      </p:sp>
    </p:spTree>
    <p:extLst>
      <p:ext uri="{BB962C8B-B14F-4D97-AF65-F5344CB8AC3E}">
        <p14:creationId xmlns:p14="http://schemas.microsoft.com/office/powerpoint/2010/main" val="244385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856468-694B-4DFA-9B19-56913FCD6F8F}"/>
              </a:ext>
            </a:extLst>
          </p:cNvPr>
          <p:cNvSpPr>
            <a:spLocks noGrp="1"/>
          </p:cNvSpPr>
          <p:nvPr>
            <p:ph type="title"/>
          </p:nvPr>
        </p:nvSpPr>
        <p:spPr/>
        <p:txBody>
          <a:bodyPr/>
          <a:lstStyle/>
          <a:p>
            <a:r>
              <a:rPr lang="de-DE"/>
              <a:t>Topic 3: Digital Fundraising</a:t>
            </a:r>
          </a:p>
        </p:txBody>
      </p:sp>
      <p:sp>
        <p:nvSpPr>
          <p:cNvPr id="3" name="Inhaltsplatzhalter 2">
            <a:extLst>
              <a:ext uri="{FF2B5EF4-FFF2-40B4-BE49-F238E27FC236}">
                <a16:creationId xmlns:a16="http://schemas.microsoft.com/office/drawing/2014/main" id="{297FA668-BDD5-4078-8BF4-95170B0687D0}"/>
              </a:ext>
            </a:extLst>
          </p:cNvPr>
          <p:cNvSpPr>
            <a:spLocks noGrp="1"/>
          </p:cNvSpPr>
          <p:nvPr>
            <p:ph idx="1"/>
          </p:nvPr>
        </p:nvSpPr>
        <p:spPr/>
        <p:txBody>
          <a:bodyPr/>
          <a:lstStyle/>
          <a:p>
            <a:endParaRPr lang="de-DE"/>
          </a:p>
          <a:p>
            <a:endParaRPr lang="de-DE"/>
          </a:p>
        </p:txBody>
      </p:sp>
      <p:sp>
        <p:nvSpPr>
          <p:cNvPr id="5" name="Textfeld 4">
            <a:extLst>
              <a:ext uri="{FF2B5EF4-FFF2-40B4-BE49-F238E27FC236}">
                <a16:creationId xmlns:a16="http://schemas.microsoft.com/office/drawing/2014/main" id="{B9C605D5-E2A3-490F-9217-A07634DE0AB5}"/>
              </a:ext>
            </a:extLst>
          </p:cNvPr>
          <p:cNvSpPr txBox="1"/>
          <p:nvPr/>
        </p:nvSpPr>
        <p:spPr>
          <a:xfrm>
            <a:off x="389642" y="2045615"/>
            <a:ext cx="7279888" cy="4401205"/>
          </a:xfrm>
          <a:prstGeom prst="rect">
            <a:avLst/>
          </a:prstGeom>
          <a:noFill/>
        </p:spPr>
        <p:txBody>
          <a:bodyPr wrap="square">
            <a:spAutoFit/>
          </a:bodyPr>
          <a:lstStyle/>
          <a:p>
            <a:pPr algn="l" rtl="0" fontAlgn="base"/>
            <a:r>
              <a:rPr lang="en-GB" sz="2800" b="0" i="0" u="none" strike="noStrike">
                <a:solidFill>
                  <a:srgbClr val="000000"/>
                </a:solidFill>
                <a:effectLst/>
                <a:latin typeface="Calibri" panose="020F0502020204030204" pitchFamily="34" charset="0"/>
              </a:rPr>
              <a:t>What is digital fundraising?</a:t>
            </a:r>
          </a:p>
          <a:p>
            <a:pPr marL="457200" indent="-457200" algn="l" rtl="0" fontAlgn="base">
              <a:buFont typeface="Wingdings" panose="05000000000000000000" pitchFamily="2" charset="2"/>
              <a:buChar char="Ø"/>
            </a:pPr>
            <a:r>
              <a:rPr lang="en-GB" sz="2800" b="0" i="0" u="none" strike="noStrike">
                <a:solidFill>
                  <a:srgbClr val="000000"/>
                </a:solidFill>
                <a:effectLst/>
                <a:latin typeface="Calibri" panose="020F0502020204030204" pitchFamily="34" charset="0"/>
              </a:rPr>
              <a:t>Digital fundraising is about using all the digital channels at your disposal in an integrated way to reach and expand your audiences, spark engagement, and grow your giving opportunities. </a:t>
            </a:r>
          </a:p>
          <a:p>
            <a:pPr marL="457200" indent="-457200" algn="l" rtl="0" fontAlgn="base">
              <a:buFont typeface="Wingdings" panose="05000000000000000000" pitchFamily="2" charset="2"/>
              <a:buChar char="Ø"/>
            </a:pPr>
            <a:r>
              <a:rPr lang="en-GB" sz="2800" b="0" i="0" u="none" strike="noStrike">
                <a:solidFill>
                  <a:srgbClr val="000000"/>
                </a:solidFill>
                <a:effectLst/>
                <a:latin typeface="Calibri" panose="020F0502020204030204" pitchFamily="34" charset="0"/>
              </a:rPr>
              <a:t>Developing a digital fundraising strategy is particularly helpful to reach beyond your local community and engage a broader audience interested in supporting your cause.</a:t>
            </a:r>
            <a:endParaRPr lang="de-DE" sz="2800"/>
          </a:p>
        </p:txBody>
      </p:sp>
      <p:sp>
        <p:nvSpPr>
          <p:cNvPr id="6" name="Textfeld 5">
            <a:extLst>
              <a:ext uri="{FF2B5EF4-FFF2-40B4-BE49-F238E27FC236}">
                <a16:creationId xmlns:a16="http://schemas.microsoft.com/office/drawing/2014/main" id="{550A19D4-2681-46D8-BC6B-D1591F3B284C}"/>
              </a:ext>
            </a:extLst>
          </p:cNvPr>
          <p:cNvSpPr txBox="1"/>
          <p:nvPr/>
        </p:nvSpPr>
        <p:spPr>
          <a:xfrm>
            <a:off x="8478887" y="3429000"/>
            <a:ext cx="2946400" cy="923330"/>
          </a:xfrm>
          <a:prstGeom prst="rect">
            <a:avLst/>
          </a:prstGeom>
          <a:noFill/>
        </p:spPr>
        <p:txBody>
          <a:bodyPr wrap="square" rtlCol="0">
            <a:spAutoFit/>
          </a:bodyPr>
          <a:lstStyle/>
          <a:p>
            <a:r>
              <a:rPr lang="en-GB" b="1" i="0">
                <a:effectLst/>
                <a:latin typeface="Calibri" panose="020F0502020204030204" pitchFamily="34" charset="0"/>
              </a:rPr>
              <a:t>WATCH:</a:t>
            </a:r>
          </a:p>
          <a:p>
            <a:r>
              <a:rPr lang="en-GB" b="0" i="0" u="sng">
                <a:solidFill>
                  <a:srgbClr val="0563C1"/>
                </a:solidFill>
                <a:effectLst/>
                <a:latin typeface="Calibri" panose="020F0502020204030204" pitchFamily="34" charset="0"/>
                <a:hlinkClick r:id="rId3"/>
              </a:rPr>
              <a:t>10 Strategies for Success with Digital Fundraising</a:t>
            </a:r>
            <a:endParaRPr lang="en-US"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790806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type="body" sz="half" idx="2"/>
          </p:nvPr>
        </p:nvSpPr>
        <p:spPr/>
        <p:txBody>
          <a:bodyPr>
            <a:normAutofit/>
          </a:bodyPr>
          <a:lstStyle/>
          <a:p>
            <a:pPr marL="0" indent="0">
              <a:buNone/>
            </a:pPr>
            <a:r>
              <a:rPr lang="de-DE"/>
              <a:t>Goals &amp; </a:t>
            </a:r>
            <a:r>
              <a:rPr lang="de-DE" err="1"/>
              <a:t>Objectives</a:t>
            </a:r>
            <a:endParaRPr lang="de-DE"/>
          </a:p>
          <a:p>
            <a:r>
              <a:rPr lang="de-DE"/>
              <a:t>Learning Goals</a:t>
            </a:r>
          </a:p>
          <a:p>
            <a:pPr lvl="1"/>
            <a:r>
              <a:rPr lang="de-DE" err="1"/>
              <a:t>Learners</a:t>
            </a:r>
            <a:r>
              <a:rPr lang="de-DE"/>
              <a:t> </a:t>
            </a:r>
            <a:r>
              <a:rPr lang="de-DE" err="1"/>
              <a:t>understand</a:t>
            </a:r>
            <a:r>
              <a:rPr lang="de-DE"/>
              <a:t> </a:t>
            </a:r>
            <a:r>
              <a:rPr lang="de-DE" err="1"/>
              <a:t>the</a:t>
            </a:r>
            <a:r>
              <a:rPr lang="de-DE"/>
              <a:t> </a:t>
            </a:r>
            <a:r>
              <a:rPr lang="de-DE" err="1"/>
              <a:t>role</a:t>
            </a:r>
            <a:r>
              <a:rPr lang="de-DE"/>
              <a:t> </a:t>
            </a:r>
            <a:r>
              <a:rPr lang="de-DE" err="1"/>
              <a:t>of</a:t>
            </a:r>
            <a:r>
              <a:rPr lang="de-DE"/>
              <a:t> digital </a:t>
            </a:r>
            <a:r>
              <a:rPr lang="de-DE" err="1"/>
              <a:t>fundraising</a:t>
            </a:r>
            <a:r>
              <a:rPr lang="de-DE"/>
              <a:t> </a:t>
            </a:r>
            <a:r>
              <a:rPr lang="de-DE" err="1"/>
              <a:t>as</a:t>
            </a:r>
            <a:r>
              <a:rPr lang="de-DE"/>
              <a:t> a </a:t>
            </a:r>
            <a:r>
              <a:rPr lang="de-DE" err="1"/>
              <a:t>tool</a:t>
            </a:r>
            <a:r>
              <a:rPr lang="de-DE"/>
              <a:t> </a:t>
            </a:r>
            <a:r>
              <a:rPr lang="de-DE" err="1"/>
              <a:t>to</a:t>
            </a:r>
            <a:r>
              <a:rPr lang="de-DE"/>
              <a:t> support social </a:t>
            </a:r>
            <a:r>
              <a:rPr lang="de-DE" err="1"/>
              <a:t>businesses</a:t>
            </a:r>
            <a:r>
              <a:rPr lang="de-DE"/>
              <a:t> and </a:t>
            </a:r>
            <a:r>
              <a:rPr lang="de-DE" err="1"/>
              <a:t>startups</a:t>
            </a:r>
            <a:endParaRPr lang="de-DE"/>
          </a:p>
          <a:p>
            <a:r>
              <a:rPr lang="de-DE" err="1"/>
              <a:t>Instructional</a:t>
            </a:r>
            <a:r>
              <a:rPr lang="de-DE"/>
              <a:t> </a:t>
            </a:r>
            <a:r>
              <a:rPr lang="de-DE" err="1"/>
              <a:t>Objectives</a:t>
            </a:r>
            <a:endParaRPr lang="de-DE"/>
          </a:p>
          <a:p>
            <a:pPr lvl="1"/>
            <a:r>
              <a:rPr lang="de-DE" err="1"/>
              <a:t>Learners</a:t>
            </a:r>
            <a:r>
              <a:rPr lang="de-DE"/>
              <a:t> will </a:t>
            </a:r>
            <a:r>
              <a:rPr lang="de-DE" err="1"/>
              <a:t>be</a:t>
            </a:r>
            <a:r>
              <a:rPr lang="de-DE"/>
              <a:t> </a:t>
            </a:r>
            <a:r>
              <a:rPr lang="de-DE" err="1"/>
              <a:t>taught</a:t>
            </a:r>
            <a:r>
              <a:rPr lang="de-DE"/>
              <a:t> </a:t>
            </a:r>
            <a:r>
              <a:rPr lang="de-DE" err="1"/>
              <a:t>what</a:t>
            </a:r>
            <a:r>
              <a:rPr lang="de-DE"/>
              <a:t> digital </a:t>
            </a:r>
            <a:r>
              <a:rPr lang="de-DE" err="1"/>
              <a:t>financing</a:t>
            </a:r>
            <a:r>
              <a:rPr lang="de-DE"/>
              <a:t> </a:t>
            </a:r>
            <a:r>
              <a:rPr lang="de-DE" err="1"/>
              <a:t>is</a:t>
            </a:r>
            <a:r>
              <a:rPr lang="de-DE"/>
              <a:t>, </a:t>
            </a:r>
            <a:r>
              <a:rPr lang="de-DE" err="1"/>
              <a:t>why</a:t>
            </a:r>
            <a:r>
              <a:rPr lang="de-DE"/>
              <a:t> </a:t>
            </a:r>
            <a:r>
              <a:rPr lang="de-DE" err="1"/>
              <a:t>it</a:t>
            </a:r>
            <a:r>
              <a:rPr lang="de-DE"/>
              <a:t> </a:t>
            </a:r>
            <a:r>
              <a:rPr lang="de-DE" err="1"/>
              <a:t>is</a:t>
            </a:r>
            <a:r>
              <a:rPr lang="de-DE"/>
              <a:t> </a:t>
            </a:r>
            <a:r>
              <a:rPr lang="de-DE" err="1"/>
              <a:t>important</a:t>
            </a:r>
            <a:r>
              <a:rPr lang="de-DE"/>
              <a:t>, </a:t>
            </a:r>
            <a:r>
              <a:rPr lang="de-DE" err="1"/>
              <a:t>what</a:t>
            </a:r>
            <a:r>
              <a:rPr lang="de-DE"/>
              <a:t> </a:t>
            </a:r>
            <a:r>
              <a:rPr lang="de-DE" err="1"/>
              <a:t>options</a:t>
            </a:r>
            <a:r>
              <a:rPr lang="de-DE"/>
              <a:t> </a:t>
            </a:r>
            <a:r>
              <a:rPr lang="de-DE" err="1"/>
              <a:t>are</a:t>
            </a:r>
            <a:r>
              <a:rPr lang="de-DE"/>
              <a:t> </a:t>
            </a:r>
            <a:r>
              <a:rPr lang="de-DE" err="1"/>
              <a:t>available</a:t>
            </a:r>
            <a:r>
              <a:rPr lang="de-DE"/>
              <a:t>, and </a:t>
            </a:r>
            <a:r>
              <a:rPr lang="de-DE" err="1"/>
              <a:t>how</a:t>
            </a:r>
            <a:r>
              <a:rPr lang="de-DE"/>
              <a:t> </a:t>
            </a:r>
            <a:r>
              <a:rPr lang="de-DE" err="1"/>
              <a:t>to</a:t>
            </a:r>
            <a:r>
              <a:rPr lang="de-DE"/>
              <a:t> </a:t>
            </a:r>
            <a:r>
              <a:rPr lang="de-DE" err="1"/>
              <a:t>get</a:t>
            </a:r>
            <a:r>
              <a:rPr lang="de-DE"/>
              <a:t> </a:t>
            </a:r>
            <a:r>
              <a:rPr lang="de-DE" err="1"/>
              <a:t>started</a:t>
            </a:r>
            <a:endParaRPr lang="de-DE"/>
          </a:p>
          <a:p>
            <a:r>
              <a:rPr lang="de-DE"/>
              <a:t>Learning </a:t>
            </a:r>
            <a:r>
              <a:rPr lang="de-DE" err="1"/>
              <a:t>Objectives</a:t>
            </a:r>
            <a:endParaRPr lang="de-DE"/>
          </a:p>
          <a:p>
            <a:pPr lvl="1"/>
            <a:r>
              <a:rPr lang="de-DE" err="1"/>
              <a:t>Learners</a:t>
            </a:r>
            <a:r>
              <a:rPr lang="de-DE"/>
              <a:t> </a:t>
            </a:r>
            <a:r>
              <a:rPr lang="de-DE" err="1"/>
              <a:t>are</a:t>
            </a:r>
            <a:r>
              <a:rPr lang="de-DE"/>
              <a:t> </a:t>
            </a:r>
            <a:r>
              <a:rPr lang="de-DE" err="1"/>
              <a:t>able</a:t>
            </a:r>
            <a:r>
              <a:rPr lang="de-DE"/>
              <a:t> </a:t>
            </a:r>
            <a:r>
              <a:rPr lang="de-DE" err="1"/>
              <a:t>to</a:t>
            </a:r>
            <a:r>
              <a:rPr lang="de-DE"/>
              <a:t> </a:t>
            </a:r>
            <a:r>
              <a:rPr lang="de-DE" err="1"/>
              <a:t>identify</a:t>
            </a:r>
            <a:r>
              <a:rPr lang="de-DE"/>
              <a:t>, </a:t>
            </a:r>
            <a:r>
              <a:rPr lang="de-DE" err="1"/>
              <a:t>understand</a:t>
            </a:r>
            <a:r>
              <a:rPr lang="de-DE"/>
              <a:t> and </a:t>
            </a:r>
            <a:r>
              <a:rPr lang="de-DE" err="1"/>
              <a:t>puruse</a:t>
            </a:r>
            <a:r>
              <a:rPr lang="de-DE"/>
              <a:t> </a:t>
            </a:r>
            <a:r>
              <a:rPr lang="de-DE" err="1"/>
              <a:t>funding</a:t>
            </a:r>
            <a:r>
              <a:rPr lang="de-DE"/>
              <a:t> via digital </a:t>
            </a:r>
            <a:r>
              <a:rPr lang="de-DE" err="1"/>
              <a:t>means</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endParaRPr lang="lt-LT"/>
          </a:p>
        </p:txBody>
      </p:sp>
      <p:sp>
        <p:nvSpPr>
          <p:cNvPr id="2" name="Title 1"/>
          <p:cNvSpPr>
            <a:spLocks noGrp="1"/>
          </p:cNvSpPr>
          <p:nvPr>
            <p:ph type="title"/>
          </p:nvPr>
        </p:nvSpPr>
        <p:spPr/>
        <p:txBody>
          <a:bodyPr/>
          <a:lstStyle/>
          <a:p>
            <a:r>
              <a:rPr lang="de-DE"/>
              <a:t>Topic 3: Goals &amp; </a:t>
            </a:r>
            <a:r>
              <a:rPr lang="de-DE" err="1"/>
              <a:t>Objectives</a:t>
            </a:r>
            <a:endParaRPr lang="lt-LT"/>
          </a:p>
        </p:txBody>
      </p:sp>
    </p:spTree>
    <p:extLst>
      <p:ext uri="{BB962C8B-B14F-4D97-AF65-F5344CB8AC3E}">
        <p14:creationId xmlns:p14="http://schemas.microsoft.com/office/powerpoint/2010/main" val="2358037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EF0DB79F-D2A0-49F3-8C70-2D59D4186019}"/>
              </a:ext>
            </a:extLst>
          </p:cNvPr>
          <p:cNvSpPr>
            <a:spLocks noGrp="1"/>
          </p:cNvSpPr>
          <p:nvPr>
            <p:ph type="body" sz="half" idx="2"/>
          </p:nvPr>
        </p:nvSpPr>
        <p:spPr/>
        <p:txBody>
          <a:bodyPr/>
          <a:lstStyle/>
          <a:p>
            <a:pPr algn="l" rtl="0" fontAlgn="base"/>
            <a:r>
              <a:rPr lang="en-GB" b="0" i="0" u="none" strike="noStrike">
                <a:solidFill>
                  <a:srgbClr val="000000"/>
                </a:solidFill>
                <a:effectLst/>
                <a:latin typeface="Calibri" panose="020F0502020204030204" pitchFamily="34" charset="0"/>
              </a:rPr>
              <a:t>The Digital Fundraising Methodology contains three main steps: </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algn="l" rtl="0" fontAlgn="base"/>
            <a:r>
              <a:rPr lang="en-GB" b="0" i="0" u="none" strike="noStrike">
                <a:solidFill>
                  <a:srgbClr val="000000"/>
                </a:solidFill>
                <a:effectLst/>
                <a:latin typeface="Calibri" panose="020F0502020204030204" pitchFamily="34" charset="0"/>
              </a:rPr>
              <a:t>1) Attract</a:t>
            </a:r>
            <a:endParaRPr lang="en-US" b="0" i="0">
              <a:solidFill>
                <a:srgbClr val="000000"/>
              </a:solidFill>
              <a:effectLst/>
              <a:latin typeface="Arial" panose="020B0604020202020204" pitchFamily="34" charset="0"/>
            </a:endParaRPr>
          </a:p>
          <a:p>
            <a:pPr algn="l" rtl="0" fontAlgn="base"/>
            <a:r>
              <a:rPr lang="en-GB" b="0" i="0" u="none" strike="noStrike">
                <a:solidFill>
                  <a:srgbClr val="000000"/>
                </a:solidFill>
                <a:effectLst/>
                <a:latin typeface="Calibri" panose="020F0502020204030204" pitchFamily="34" charset="0"/>
              </a:rPr>
              <a:t>2) Nurture</a:t>
            </a:r>
            <a:endParaRPr lang="en-US" b="0" i="0">
              <a:solidFill>
                <a:srgbClr val="000000"/>
              </a:solidFill>
              <a:effectLst/>
              <a:latin typeface="Arial" panose="020B0604020202020204" pitchFamily="34" charset="0"/>
            </a:endParaRPr>
          </a:p>
          <a:p>
            <a:pPr algn="l" rtl="0" fontAlgn="base"/>
            <a:r>
              <a:rPr lang="en-GB" b="0" i="0" u="none" strike="noStrike">
                <a:solidFill>
                  <a:srgbClr val="000000"/>
                </a:solidFill>
                <a:effectLst/>
                <a:latin typeface="Calibri" panose="020F0502020204030204" pitchFamily="34" charset="0"/>
              </a:rPr>
              <a:t>3) Convert</a:t>
            </a:r>
            <a:endParaRPr lang="en-US"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FBED36B9-D62B-483C-A989-CDAE7D66B55E}"/>
              </a:ext>
            </a:extLst>
          </p:cNvPr>
          <p:cNvSpPr>
            <a:spLocks noGrp="1"/>
          </p:cNvSpPr>
          <p:nvPr>
            <p:ph type="title"/>
          </p:nvPr>
        </p:nvSpPr>
        <p:spPr/>
        <p:txBody>
          <a:bodyPr/>
          <a:lstStyle/>
          <a:p>
            <a:r>
              <a:rPr lang="de-DE" err="1"/>
              <a:t>Methodology</a:t>
            </a:r>
            <a:endParaRPr lang="de-DE"/>
          </a:p>
        </p:txBody>
      </p:sp>
      <p:pic>
        <p:nvPicPr>
          <p:cNvPr id="1026" name="Picture 2">
            <a:extLst>
              <a:ext uri="{FF2B5EF4-FFF2-40B4-BE49-F238E27FC236}">
                <a16:creationId xmlns:a16="http://schemas.microsoft.com/office/drawing/2014/main" id="{A1E37883-263E-4FA1-8197-AE77D08CE5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99348" y="3681436"/>
            <a:ext cx="3479740" cy="1963989"/>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a:extLst>
              <a:ext uri="{FF2B5EF4-FFF2-40B4-BE49-F238E27FC236}">
                <a16:creationId xmlns:a16="http://schemas.microsoft.com/office/drawing/2014/main" id="{D7DB91FD-F28B-4B68-88B7-68B8F98BAF5F}"/>
              </a:ext>
            </a:extLst>
          </p:cNvPr>
          <p:cNvSpPr txBox="1"/>
          <p:nvPr/>
        </p:nvSpPr>
        <p:spPr>
          <a:xfrm>
            <a:off x="10183091" y="6473536"/>
            <a:ext cx="2130136" cy="276999"/>
          </a:xfrm>
          <a:prstGeom prst="rect">
            <a:avLst/>
          </a:prstGeom>
          <a:noFill/>
        </p:spPr>
        <p:txBody>
          <a:bodyPr wrap="square" rtlCol="0">
            <a:spAutoFit/>
          </a:bodyPr>
          <a:lstStyle/>
          <a:p>
            <a:r>
              <a:rPr lang="de-DE" sz="1200"/>
              <a:t>Source: </a:t>
            </a:r>
            <a:r>
              <a:rPr lang="de-DE" sz="1200" err="1"/>
              <a:t>CauseVox</a:t>
            </a:r>
            <a:endParaRPr lang="de-DE" sz="1200"/>
          </a:p>
        </p:txBody>
      </p:sp>
    </p:spTree>
    <p:extLst>
      <p:ext uri="{BB962C8B-B14F-4D97-AF65-F5344CB8AC3E}">
        <p14:creationId xmlns:p14="http://schemas.microsoft.com/office/powerpoint/2010/main" val="55223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B364D71-FD01-4D60-8CD3-024A8250BE56}"/>
              </a:ext>
            </a:extLst>
          </p:cNvPr>
          <p:cNvSpPr>
            <a:spLocks noGrp="1"/>
          </p:cNvSpPr>
          <p:nvPr>
            <p:ph type="body" sz="half" idx="2"/>
          </p:nvPr>
        </p:nvSpPr>
        <p:spPr/>
        <p:txBody>
          <a:bodyPr/>
          <a:lstStyle/>
          <a:p>
            <a:pPr algn="l" rtl="0" fontAlgn="base"/>
            <a:r>
              <a:rPr lang="en-GB" b="0" i="0" u="none" strike="noStrike">
                <a:solidFill>
                  <a:srgbClr val="000000"/>
                </a:solidFill>
                <a:effectLst/>
                <a:latin typeface="Calibri" panose="020F0502020204030204" pitchFamily="34" charset="0"/>
              </a:rPr>
              <a:t>Benefits of Digital Fundraising Methodology</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Improve Retention</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Reduce Workload</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Increase Acquisition</a:t>
            </a:r>
            <a:r>
              <a:rPr lang="en-US" b="0" i="0">
                <a:solidFill>
                  <a:srgbClr val="000000"/>
                </a:solidFill>
                <a:effectLst/>
                <a:latin typeface="Calibri" panose="020F0502020204030204" pitchFamily="34" charset="0"/>
              </a:rPr>
              <a:t>​</a:t>
            </a:r>
            <a:endParaRPr lang="en-US" b="0" i="0">
              <a:solidFill>
                <a:srgbClr val="000000"/>
              </a:solidFill>
              <a:effectLst/>
              <a:latin typeface="Arial" panose="020B0604020202020204" pitchFamily="34" charset="0"/>
            </a:endParaRPr>
          </a:p>
          <a:p>
            <a:pPr marL="457200" indent="-457200" algn="l" rtl="0" fontAlgn="base">
              <a:buFont typeface="Arial" panose="020B0604020202020204" pitchFamily="34" charset="0"/>
              <a:buChar char="•"/>
            </a:pPr>
            <a:r>
              <a:rPr lang="en-GB" b="0" i="0" u="none" strike="noStrike">
                <a:solidFill>
                  <a:srgbClr val="000000"/>
                </a:solidFill>
                <a:effectLst/>
                <a:latin typeface="Calibri" panose="020F0502020204030204" pitchFamily="34" charset="0"/>
              </a:rPr>
              <a:t>Enhance Adaptability</a:t>
            </a:r>
            <a:endParaRPr lang="en-US"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03C70833-5915-484A-AD8B-D2FA41C60F1E}"/>
              </a:ext>
            </a:extLst>
          </p:cNvPr>
          <p:cNvSpPr>
            <a:spLocks noGrp="1"/>
          </p:cNvSpPr>
          <p:nvPr>
            <p:ph type="title"/>
          </p:nvPr>
        </p:nvSpPr>
        <p:spPr/>
        <p:txBody>
          <a:bodyPr/>
          <a:lstStyle/>
          <a:p>
            <a:r>
              <a:rPr lang="de-DE"/>
              <a:t>Benefits </a:t>
            </a:r>
            <a:r>
              <a:rPr lang="de-DE" err="1"/>
              <a:t>of</a:t>
            </a:r>
            <a:r>
              <a:rPr lang="de-DE"/>
              <a:t> Digital Fundraising</a:t>
            </a:r>
          </a:p>
        </p:txBody>
      </p:sp>
      <p:sp>
        <p:nvSpPr>
          <p:cNvPr id="4" name="Textfeld 3">
            <a:extLst>
              <a:ext uri="{FF2B5EF4-FFF2-40B4-BE49-F238E27FC236}">
                <a16:creationId xmlns:a16="http://schemas.microsoft.com/office/drawing/2014/main" id="{2C9C1D9A-0313-4998-BC84-55AE70D96E36}"/>
              </a:ext>
            </a:extLst>
          </p:cNvPr>
          <p:cNvSpPr txBox="1"/>
          <p:nvPr/>
        </p:nvSpPr>
        <p:spPr>
          <a:xfrm>
            <a:off x="8125691" y="3792682"/>
            <a:ext cx="3470564" cy="1200329"/>
          </a:xfrm>
          <a:prstGeom prst="rect">
            <a:avLst/>
          </a:prstGeom>
          <a:noFill/>
        </p:spPr>
        <p:txBody>
          <a:bodyPr wrap="square" rtlCol="0">
            <a:spAutoFit/>
          </a:bodyPr>
          <a:lstStyle/>
          <a:p>
            <a:r>
              <a:rPr lang="de-DE"/>
              <a:t>READ (Chapter 3: Benefits </a:t>
            </a:r>
            <a:r>
              <a:rPr lang="de-DE" err="1"/>
              <a:t>of</a:t>
            </a:r>
            <a:r>
              <a:rPr lang="de-DE"/>
              <a:t> </a:t>
            </a:r>
            <a:r>
              <a:rPr lang="de-DE" err="1"/>
              <a:t>using</a:t>
            </a:r>
            <a:r>
              <a:rPr lang="de-DE"/>
              <a:t> </a:t>
            </a:r>
            <a:r>
              <a:rPr lang="de-DE" err="1"/>
              <a:t>technology</a:t>
            </a:r>
            <a:r>
              <a:rPr lang="de-DE"/>
              <a:t> </a:t>
            </a:r>
            <a:r>
              <a:rPr lang="de-DE" err="1"/>
              <a:t>for</a:t>
            </a:r>
            <a:r>
              <a:rPr lang="de-DE"/>
              <a:t> </a:t>
            </a:r>
            <a:r>
              <a:rPr lang="de-DE" err="1"/>
              <a:t>fundraising</a:t>
            </a:r>
            <a:r>
              <a:rPr lang="de-DE"/>
              <a:t>)</a:t>
            </a:r>
          </a:p>
          <a:p>
            <a:r>
              <a:rPr lang="en-US">
                <a:hlinkClick r:id="rId2"/>
              </a:rPr>
              <a:t>ECNL Comparative research on digital fundraising 2021 FINAL.pdf</a:t>
            </a:r>
            <a:endParaRPr lang="de-DE"/>
          </a:p>
        </p:txBody>
      </p:sp>
    </p:spTree>
    <p:extLst>
      <p:ext uri="{BB962C8B-B14F-4D97-AF65-F5344CB8AC3E}">
        <p14:creationId xmlns:p14="http://schemas.microsoft.com/office/powerpoint/2010/main" val="711823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5EE87B7-0703-4916-AFDC-921D9AA8887D}"/>
              </a:ext>
            </a:extLst>
          </p:cNvPr>
          <p:cNvSpPr>
            <a:spLocks noGrp="1"/>
          </p:cNvSpPr>
          <p:nvPr>
            <p:ph type="body" sz="half" idx="2"/>
          </p:nvPr>
        </p:nvSpPr>
        <p:spPr>
          <a:xfrm>
            <a:off x="358219" y="1875933"/>
            <a:ext cx="8318190" cy="4703975"/>
          </a:xfrm>
        </p:spPr>
        <p:txBody>
          <a:bodyPr/>
          <a:lstStyle/>
          <a:p>
            <a:pPr marL="457200" indent="-457200">
              <a:buFont typeface="Arial" panose="020B0604020202020204" pitchFamily="34" charset="0"/>
              <a:buChar char="•"/>
            </a:pPr>
            <a:r>
              <a:rPr lang="de-DE"/>
              <a:t>Homepage/</a:t>
            </a:r>
            <a:r>
              <a:rPr lang="de-DE" err="1"/>
              <a:t>website</a:t>
            </a:r>
            <a:r>
              <a:rPr lang="de-DE"/>
              <a:t> – </a:t>
            </a:r>
            <a:r>
              <a:rPr lang="de-DE">
                <a:hlinkClick r:id="rId3"/>
              </a:rPr>
              <a:t>Salvation </a:t>
            </a:r>
            <a:r>
              <a:rPr lang="de-DE" err="1">
                <a:hlinkClick r:id="rId3"/>
              </a:rPr>
              <a:t>Army</a:t>
            </a:r>
            <a:endParaRPr lang="de-DE"/>
          </a:p>
          <a:p>
            <a:pPr marL="457200" indent="-457200">
              <a:buFont typeface="Arial" panose="020B0604020202020204" pitchFamily="34" charset="0"/>
              <a:buChar char="•"/>
            </a:pPr>
            <a:r>
              <a:rPr lang="de-DE"/>
              <a:t>Crowdfunding – </a:t>
            </a:r>
            <a:r>
              <a:rPr lang="de-DE" err="1">
                <a:hlinkClick r:id="rId4"/>
              </a:rPr>
              <a:t>best</a:t>
            </a:r>
            <a:r>
              <a:rPr lang="de-DE">
                <a:hlinkClick r:id="rId4"/>
              </a:rPr>
              <a:t> </a:t>
            </a:r>
            <a:r>
              <a:rPr lang="de-DE" err="1">
                <a:hlinkClick r:id="rId4"/>
              </a:rPr>
              <a:t>platforms</a:t>
            </a:r>
            <a:r>
              <a:rPr lang="de-DE">
                <a:hlinkClick r:id="rId4"/>
              </a:rPr>
              <a:t> </a:t>
            </a:r>
            <a:r>
              <a:rPr lang="de-DE" err="1">
                <a:hlinkClick r:id="rId4"/>
              </a:rPr>
              <a:t>of</a:t>
            </a:r>
            <a:r>
              <a:rPr lang="de-DE">
                <a:hlinkClick r:id="rId4"/>
              </a:rPr>
              <a:t> 2022</a:t>
            </a:r>
            <a:endParaRPr lang="de-DE"/>
          </a:p>
          <a:p>
            <a:pPr marL="457200" indent="-457200">
              <a:buFont typeface="Arial" panose="020B0604020202020204" pitchFamily="34" charset="0"/>
              <a:buChar char="•"/>
            </a:pPr>
            <a:r>
              <a:rPr lang="de-DE"/>
              <a:t>Online </a:t>
            </a:r>
            <a:r>
              <a:rPr lang="de-DE" err="1"/>
              <a:t>fundraising</a:t>
            </a:r>
            <a:r>
              <a:rPr lang="de-DE"/>
              <a:t> – </a:t>
            </a:r>
            <a:r>
              <a:rPr lang="de-DE" err="1"/>
              <a:t>use</a:t>
            </a:r>
            <a:r>
              <a:rPr lang="de-DE"/>
              <a:t> a </a:t>
            </a:r>
            <a:r>
              <a:rPr lang="de-DE" err="1"/>
              <a:t>service</a:t>
            </a:r>
            <a:r>
              <a:rPr lang="de-DE"/>
              <a:t> like </a:t>
            </a:r>
            <a:r>
              <a:rPr lang="de-DE" err="1">
                <a:hlinkClick r:id="rId5"/>
              </a:rPr>
              <a:t>JustGiving</a:t>
            </a:r>
            <a:endParaRPr lang="de-DE"/>
          </a:p>
          <a:p>
            <a:pPr marL="457200" indent="-457200">
              <a:buFont typeface="Arial" panose="020B0604020202020204" pitchFamily="34" charset="0"/>
              <a:buChar char="•"/>
            </a:pPr>
            <a:r>
              <a:rPr lang="de-DE" err="1"/>
              <a:t>Social</a:t>
            </a:r>
            <a:r>
              <a:rPr lang="de-DE"/>
              <a:t> </a:t>
            </a:r>
            <a:r>
              <a:rPr lang="de-DE" err="1"/>
              <a:t>media</a:t>
            </a:r>
            <a:r>
              <a:rPr lang="de-DE"/>
              <a:t> – </a:t>
            </a:r>
            <a:r>
              <a:rPr lang="de-DE" err="1">
                <a:hlinkClick r:id="rId6"/>
              </a:rPr>
              <a:t>facebook</a:t>
            </a:r>
            <a:r>
              <a:rPr lang="de-DE"/>
              <a:t>, </a:t>
            </a:r>
            <a:r>
              <a:rPr lang="de-DE" err="1">
                <a:hlinkClick r:id="rId7"/>
              </a:rPr>
              <a:t>instagram</a:t>
            </a:r>
            <a:r>
              <a:rPr lang="de-DE"/>
              <a:t>, etc.</a:t>
            </a:r>
          </a:p>
          <a:p>
            <a:pPr marL="457200" indent="-457200">
              <a:buFont typeface="Arial" panose="020B0604020202020204" pitchFamily="34" charset="0"/>
              <a:buChar char="•"/>
            </a:pPr>
            <a:r>
              <a:rPr lang="de-DE"/>
              <a:t>Text </a:t>
            </a:r>
            <a:r>
              <a:rPr lang="de-DE" err="1"/>
              <a:t>donations</a:t>
            </a:r>
            <a:r>
              <a:rPr lang="de-DE"/>
              <a:t> – </a:t>
            </a:r>
            <a:r>
              <a:rPr lang="de-DE">
                <a:hlinkClick r:id="rId8"/>
              </a:rPr>
              <a:t>Whole </a:t>
            </a:r>
            <a:r>
              <a:rPr lang="de-DE" err="1">
                <a:hlinkClick r:id="rId8"/>
              </a:rPr>
              <a:t>Whale</a:t>
            </a:r>
            <a:r>
              <a:rPr lang="de-DE">
                <a:hlinkClick r:id="rId8"/>
              </a:rPr>
              <a:t> </a:t>
            </a:r>
            <a:r>
              <a:rPr lang="de-DE"/>
              <a:t>(top in 2022)</a:t>
            </a:r>
          </a:p>
          <a:p>
            <a:pPr marL="457200" indent="-457200">
              <a:buFont typeface="Arial" panose="020B0604020202020204" pitchFamily="34" charset="0"/>
              <a:buChar char="•"/>
            </a:pPr>
            <a:r>
              <a:rPr lang="de-DE"/>
              <a:t>Online </a:t>
            </a:r>
            <a:r>
              <a:rPr lang="de-DE" err="1"/>
              <a:t>gaming</a:t>
            </a:r>
            <a:r>
              <a:rPr lang="de-DE"/>
              <a:t> – </a:t>
            </a:r>
            <a:r>
              <a:rPr lang="de-DE" err="1">
                <a:hlinkClick r:id="rId9"/>
              </a:rPr>
              <a:t>what</a:t>
            </a:r>
            <a:r>
              <a:rPr lang="de-DE">
                <a:hlinkClick r:id="rId9"/>
              </a:rPr>
              <a:t> </a:t>
            </a:r>
            <a:r>
              <a:rPr lang="de-DE" err="1">
                <a:hlinkClick r:id="rId9"/>
              </a:rPr>
              <a:t>it‘s</a:t>
            </a:r>
            <a:r>
              <a:rPr lang="de-DE">
                <a:hlinkClick r:id="rId9"/>
              </a:rPr>
              <a:t> all </a:t>
            </a:r>
            <a:r>
              <a:rPr lang="de-DE" err="1">
                <a:hlinkClick r:id="rId9"/>
              </a:rPr>
              <a:t>about</a:t>
            </a:r>
            <a:endParaRPr lang="de-DE"/>
          </a:p>
          <a:p>
            <a:pPr marL="457200" indent="-457200">
              <a:buFont typeface="Arial" panose="020B0604020202020204" pitchFamily="34" charset="0"/>
              <a:buChar char="•"/>
            </a:pPr>
            <a:r>
              <a:rPr lang="de-DE"/>
              <a:t>Email – </a:t>
            </a:r>
            <a:r>
              <a:rPr lang="de-DE">
                <a:hlinkClick r:id="rId10"/>
              </a:rPr>
              <a:t>9 </a:t>
            </a:r>
            <a:r>
              <a:rPr lang="de-DE" err="1">
                <a:hlinkClick r:id="rId10"/>
              </a:rPr>
              <a:t>tips</a:t>
            </a:r>
            <a:r>
              <a:rPr lang="de-DE">
                <a:hlinkClick r:id="rId10"/>
              </a:rPr>
              <a:t> </a:t>
            </a:r>
            <a:r>
              <a:rPr lang="de-DE" err="1">
                <a:hlinkClick r:id="rId10"/>
              </a:rPr>
              <a:t>for</a:t>
            </a:r>
            <a:r>
              <a:rPr lang="de-DE">
                <a:hlinkClick r:id="rId10"/>
              </a:rPr>
              <a:t> </a:t>
            </a:r>
            <a:r>
              <a:rPr lang="de-DE" err="1">
                <a:hlinkClick r:id="rId10"/>
              </a:rPr>
              <a:t>success</a:t>
            </a:r>
            <a:endParaRPr lang="de-DE"/>
          </a:p>
        </p:txBody>
      </p:sp>
      <p:sp>
        <p:nvSpPr>
          <p:cNvPr id="3" name="Titel 2">
            <a:extLst>
              <a:ext uri="{FF2B5EF4-FFF2-40B4-BE49-F238E27FC236}">
                <a16:creationId xmlns:a16="http://schemas.microsoft.com/office/drawing/2014/main" id="{A7202516-0FF8-42A8-9B1E-91D4674FC8D9}"/>
              </a:ext>
            </a:extLst>
          </p:cNvPr>
          <p:cNvSpPr>
            <a:spLocks noGrp="1"/>
          </p:cNvSpPr>
          <p:nvPr>
            <p:ph type="title"/>
          </p:nvPr>
        </p:nvSpPr>
        <p:spPr/>
        <p:txBody>
          <a:bodyPr/>
          <a:lstStyle/>
          <a:p>
            <a:r>
              <a:rPr lang="de-DE" err="1"/>
              <a:t>Examples</a:t>
            </a:r>
            <a:r>
              <a:rPr lang="de-DE"/>
              <a:t> </a:t>
            </a:r>
            <a:r>
              <a:rPr lang="de-DE" err="1"/>
              <a:t>of</a:t>
            </a:r>
            <a:r>
              <a:rPr lang="de-DE"/>
              <a:t> Digital Fundraising</a:t>
            </a:r>
          </a:p>
        </p:txBody>
      </p:sp>
      <p:sp>
        <p:nvSpPr>
          <p:cNvPr id="7" name="Textfeld 6">
            <a:extLst>
              <a:ext uri="{FF2B5EF4-FFF2-40B4-BE49-F238E27FC236}">
                <a16:creationId xmlns:a16="http://schemas.microsoft.com/office/drawing/2014/main" id="{FCB9DDA9-1A08-4B91-AFC1-0CC9802F7FB1}"/>
              </a:ext>
            </a:extLst>
          </p:cNvPr>
          <p:cNvSpPr txBox="1"/>
          <p:nvPr/>
        </p:nvSpPr>
        <p:spPr>
          <a:xfrm>
            <a:off x="358219" y="6354375"/>
            <a:ext cx="7917873" cy="276999"/>
          </a:xfrm>
          <a:prstGeom prst="rect">
            <a:avLst/>
          </a:prstGeom>
          <a:noFill/>
        </p:spPr>
        <p:txBody>
          <a:bodyPr wrap="square" rtlCol="0">
            <a:spAutoFit/>
          </a:bodyPr>
          <a:lstStyle/>
          <a:p>
            <a:r>
              <a:rPr lang="de-DE" sz="1200"/>
              <a:t>List Source: </a:t>
            </a:r>
            <a:r>
              <a:rPr lang="en-US" sz="1200">
                <a:hlinkClick r:id="rId11"/>
              </a:rPr>
              <a:t>What is digital fundraising? | Synopsis (cultural-storytelling.eu)</a:t>
            </a:r>
            <a:endParaRPr lang="de-DE" sz="1200"/>
          </a:p>
        </p:txBody>
      </p:sp>
    </p:spTree>
    <p:extLst>
      <p:ext uri="{BB962C8B-B14F-4D97-AF65-F5344CB8AC3E}">
        <p14:creationId xmlns:p14="http://schemas.microsoft.com/office/powerpoint/2010/main" val="1346234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8A8C740-82AB-46E9-BC55-46FCD3C04259}"/>
              </a:ext>
            </a:extLst>
          </p:cNvPr>
          <p:cNvSpPr>
            <a:spLocks noGrp="1"/>
          </p:cNvSpPr>
          <p:nvPr>
            <p:ph type="body" sz="half" idx="2"/>
          </p:nvPr>
        </p:nvSpPr>
        <p:spPr/>
        <p:txBody>
          <a:bodyPr/>
          <a:lstStyle/>
          <a:p>
            <a:pPr algn="l" rtl="0" fontAlgn="base"/>
            <a:r>
              <a:rPr lang="en-US" b="0" i="0">
                <a:solidFill>
                  <a:srgbClr val="000000"/>
                </a:solidFill>
                <a:effectLst/>
                <a:latin typeface="Calibri" panose="020F0502020204030204" pitchFamily="34" charset="0"/>
              </a:rPr>
              <a:t>​</a:t>
            </a:r>
            <a:endParaRPr lang="en-US" b="0" i="0">
              <a:solidFill>
                <a:srgbClr val="000000"/>
              </a:solidFill>
              <a:effectLst/>
              <a:latin typeface="Segoe UI" panose="020B0502040204020203" pitchFamily="34" charset="0"/>
            </a:endParaRPr>
          </a:p>
          <a:p>
            <a:pPr algn="l" rtl="0" fontAlgn="base"/>
            <a:r>
              <a:rPr lang="en-GB" b="0" i="0" u="none" strike="noStrike">
                <a:solidFill>
                  <a:srgbClr val="000000"/>
                </a:solidFill>
                <a:effectLst/>
                <a:latin typeface="Calibri" panose="020F0502020204030204" pitchFamily="34" charset="0"/>
              </a:rPr>
              <a:t>“ In 2021, the social sector mastered the art of resilience. We saw countless organizations </a:t>
            </a:r>
            <a:r>
              <a:rPr lang="en-GB" b="0" i="0" u="sng" strike="noStrike">
                <a:solidFill>
                  <a:srgbClr val="0563C1"/>
                </a:solidFill>
                <a:effectLst/>
                <a:latin typeface="Calibri" panose="020F0502020204030204" pitchFamily="34" charset="0"/>
                <a:hlinkClick r:id="rId2"/>
              </a:rPr>
              <a:t>craft donation experiences</a:t>
            </a:r>
            <a:r>
              <a:rPr lang="en-GB" b="0" i="0" u="none" strike="noStrike">
                <a:solidFill>
                  <a:srgbClr val="000000"/>
                </a:solidFill>
                <a:effectLst/>
                <a:latin typeface="Calibri" panose="020F0502020204030204" pitchFamily="34" charset="0"/>
              </a:rPr>
              <a:t> that not only sustained a year-plus pandemic but set new standards for fundraising excellence.”</a:t>
            </a:r>
          </a:p>
          <a:p>
            <a:pPr algn="r" rtl="0" fontAlgn="base"/>
            <a:r>
              <a:rPr lang="en-GB">
                <a:solidFill>
                  <a:srgbClr val="000000"/>
                </a:solidFill>
                <a:latin typeface="Calibri" panose="020F0502020204030204" pitchFamily="34" charset="0"/>
              </a:rPr>
              <a:t>-Elizabeth McDonough, Classy</a:t>
            </a:r>
            <a:endParaRPr lang="en-US" b="0" i="0">
              <a:solidFill>
                <a:srgbClr val="000000"/>
              </a:solidFill>
              <a:effectLst/>
              <a:latin typeface="Arial" panose="020B0604020202020204" pitchFamily="34" charset="0"/>
            </a:endParaRPr>
          </a:p>
          <a:p>
            <a:endParaRPr lang="de-DE"/>
          </a:p>
        </p:txBody>
      </p:sp>
      <p:sp>
        <p:nvSpPr>
          <p:cNvPr id="3" name="Titel 2">
            <a:extLst>
              <a:ext uri="{FF2B5EF4-FFF2-40B4-BE49-F238E27FC236}">
                <a16:creationId xmlns:a16="http://schemas.microsoft.com/office/drawing/2014/main" id="{61737AAF-50A3-4352-B1F7-E6832EDE7762}"/>
              </a:ext>
            </a:extLst>
          </p:cNvPr>
          <p:cNvSpPr>
            <a:spLocks noGrp="1"/>
          </p:cNvSpPr>
          <p:nvPr>
            <p:ph type="title"/>
          </p:nvPr>
        </p:nvSpPr>
        <p:spPr/>
        <p:txBody>
          <a:bodyPr/>
          <a:lstStyle/>
          <a:p>
            <a:r>
              <a:rPr lang="de-DE" err="1"/>
              <a:t>Did</a:t>
            </a:r>
            <a:r>
              <a:rPr lang="de-DE"/>
              <a:t> </a:t>
            </a:r>
            <a:r>
              <a:rPr lang="de-DE" err="1"/>
              <a:t>you</a:t>
            </a:r>
            <a:r>
              <a:rPr lang="de-DE"/>
              <a:t> </a:t>
            </a:r>
            <a:r>
              <a:rPr lang="de-DE" err="1"/>
              <a:t>know</a:t>
            </a:r>
            <a:r>
              <a:rPr lang="de-DE"/>
              <a:t>…</a:t>
            </a:r>
          </a:p>
        </p:txBody>
      </p:sp>
    </p:spTree>
    <p:extLst>
      <p:ext uri="{BB962C8B-B14F-4D97-AF65-F5344CB8AC3E}">
        <p14:creationId xmlns:p14="http://schemas.microsoft.com/office/powerpoint/2010/main" val="2605348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68F58D61BE2DC4BB542988C613576CC" ma:contentTypeVersion="10" ma:contentTypeDescription="Create a new document." ma:contentTypeScope="" ma:versionID="78787c73ec344c62d720c62003075d68">
  <xsd:schema xmlns:xsd="http://www.w3.org/2001/XMLSchema" xmlns:xs="http://www.w3.org/2001/XMLSchema" xmlns:p="http://schemas.microsoft.com/office/2006/metadata/properties" xmlns:ns2="21c27c47-e029-443e-bf45-37e2376a86e5" xmlns:ns3="f15a5afc-1e60-46e9-992f-6014bc9c7826" targetNamespace="http://schemas.microsoft.com/office/2006/metadata/properties" ma:root="true" ma:fieldsID="ba3e0fe64699599efc3a5751d93ebc1f" ns2:_="" ns3:_="">
    <xsd:import namespace="21c27c47-e029-443e-bf45-37e2376a86e5"/>
    <xsd:import namespace="f15a5afc-1e60-46e9-992f-6014bc9c782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c27c47-e029-443e-bf45-37e2376a86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5a5afc-1e60-46e9-992f-6014bc9c782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DD21B5-15FF-42B3-8FA8-BDE356E5BCF9}">
  <ds:schemaRefs>
    <ds:schemaRef ds:uri="http://schemas.microsoft.com/sharepoint/v3/contenttype/forms"/>
  </ds:schemaRefs>
</ds:datastoreItem>
</file>

<file path=customXml/itemProps2.xml><?xml version="1.0" encoding="utf-8"?>
<ds:datastoreItem xmlns:ds="http://schemas.openxmlformats.org/officeDocument/2006/customXml" ds:itemID="{BAB0FFA7-79B1-4164-9A37-79B511660B0D}"/>
</file>

<file path=customXml/itemProps3.xml><?xml version="1.0" encoding="utf-8"?>
<ds:datastoreItem xmlns:ds="http://schemas.openxmlformats.org/officeDocument/2006/customXml" ds:itemID="{C15B08EC-1265-4AE4-96AE-BB077705DA48}">
  <ds:schemaRefs>
    <ds:schemaRef ds:uri="21c27c47-e029-443e-bf45-37e2376a86e5"/>
    <ds:schemaRef ds:uri="f15a5afc-1e60-46e9-992f-6014bc9c78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1920</Words>
  <Application>Microsoft Macintosh PowerPoint</Application>
  <PresentationFormat>Widescreen</PresentationFormat>
  <Paragraphs>223</Paragraphs>
  <Slides>27</Slides>
  <Notes>10</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Segoe UI</vt:lpstr>
      <vt:lpstr>Symbol</vt:lpstr>
      <vt:lpstr>Times New Roman</vt:lpstr>
      <vt:lpstr>Wingdings</vt:lpstr>
      <vt:lpstr>Office Theme</vt:lpstr>
      <vt:lpstr>Finance for Social Business</vt:lpstr>
      <vt:lpstr>Learning Unit Content Overview</vt:lpstr>
      <vt:lpstr>Learning Unit Goals &amp; Objectives</vt:lpstr>
      <vt:lpstr>Topic 3: Digital Fundraising</vt:lpstr>
      <vt:lpstr>Topic 3: Goals &amp; Objectives</vt:lpstr>
      <vt:lpstr>Methodology</vt:lpstr>
      <vt:lpstr>Benefits of Digital Fundraising</vt:lpstr>
      <vt:lpstr>Examples of Digital Fundraising</vt:lpstr>
      <vt:lpstr>Did you know…</vt:lpstr>
      <vt:lpstr>5 Fundraising Trends in 2022</vt:lpstr>
      <vt:lpstr>Trend 1: Flexible Giving Options</vt:lpstr>
      <vt:lpstr>Trend 2: Personalized Donor xperiences</vt:lpstr>
      <vt:lpstr>Trend 3: Tech-driven Events</vt:lpstr>
      <vt:lpstr>Trend 4: Evolved Recurring Giving </vt:lpstr>
      <vt:lpstr>Trend 5: Community through Workplace Giving  </vt:lpstr>
      <vt:lpstr>Spotlight: Crowdfunding </vt:lpstr>
      <vt:lpstr>What is crowdfunding?</vt:lpstr>
      <vt:lpstr>How does crowdfunding work?</vt:lpstr>
      <vt:lpstr>Types of Crowdfunding</vt:lpstr>
      <vt:lpstr>Crowdfunding Cons </vt:lpstr>
      <vt:lpstr>Getting Started: Success Stories to Inspire</vt:lpstr>
      <vt:lpstr>Quick Starts</vt:lpstr>
      <vt:lpstr>Online Tools for Fundraising</vt:lpstr>
      <vt:lpstr>Keep in mind…</vt:lpstr>
      <vt:lpstr>Dig Deeper</vt:lpstr>
      <vt:lpstr>Assessment</vt:lpstr>
      <vt:lpstr>Individual &amp; Group 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Vida Davidavičienė</dc:creator>
  <cp:lastModifiedBy>Bernard PA, Philippa</cp:lastModifiedBy>
  <cp:revision>3</cp:revision>
  <dcterms:created xsi:type="dcterms:W3CDTF">2022-02-21T07:31:55Z</dcterms:created>
  <dcterms:modified xsi:type="dcterms:W3CDTF">2022-04-25T15:44:59Z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0x010100968F58D61BE2DC4BB542988C613576CC</vt:lpwstr>
  </property>
</Properties>
</file>